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7" r:id="rId1"/>
  </p:sldMasterIdLst>
  <p:notesMasterIdLst>
    <p:notesMasterId r:id="rId9"/>
  </p:notesMasterIdLst>
  <p:sldIdLst>
    <p:sldId id="934" r:id="rId2"/>
    <p:sldId id="935" r:id="rId3"/>
    <p:sldId id="930" r:id="rId4"/>
    <p:sldId id="932" r:id="rId5"/>
    <p:sldId id="929" r:id="rId6"/>
    <p:sldId id="927" r:id="rId7"/>
    <p:sldId id="933" r:id="rId8"/>
  </p:sldIdLst>
  <p:sldSz cx="24377650" cy="13716000"/>
  <p:notesSz cx="6858000" cy="9144000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4302" userDrawn="1">
          <p15:clr>
            <a:srgbClr val="A4A3A4"/>
          </p15:clr>
        </p15:guide>
        <p15:guide id="58" pos="7678" userDrawn="1">
          <p15:clr>
            <a:srgbClr val="A4A3A4"/>
          </p15:clr>
        </p15:guide>
        <p15:guide id="62" orient="horz" pos="4320" userDrawn="1">
          <p15:clr>
            <a:srgbClr val="A4A3A4"/>
          </p15:clr>
        </p15:guide>
        <p15:guide id="63" pos="107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9E0000"/>
    <a:srgbClr val="EEA4A4"/>
    <a:srgbClr val="C15B5B"/>
    <a:srgbClr val="E09494"/>
    <a:srgbClr val="7E0000"/>
    <a:srgbClr val="B94747"/>
    <a:srgbClr val="363F49"/>
    <a:srgbClr val="414E5E"/>
    <a:srgbClr val="242C35"/>
    <a:srgbClr val="B8B8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75" autoAdjust="0"/>
    <p:restoredTop sz="94951" autoAdjust="0"/>
  </p:normalViewPr>
  <p:slideViewPr>
    <p:cSldViewPr snapToGrid="0" snapToObjects="1">
      <p:cViewPr varScale="1">
        <p:scale>
          <a:sx n="55" d="100"/>
          <a:sy n="55" d="100"/>
        </p:scale>
        <p:origin x="288" y="114"/>
      </p:cViewPr>
      <p:guideLst>
        <p:guide pos="14302"/>
        <p:guide pos="7678"/>
        <p:guide orient="horz" pos="4320"/>
        <p:guide pos="107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4" d="100"/>
        <a:sy n="24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Lato Regular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Lato Regular" charset="0"/>
              </a:defRPr>
            </a:lvl1pPr>
          </a:lstStyle>
          <a:p>
            <a:fld id="{EFC10EE1-B198-C942-8235-326C972CBB30}" type="datetimeFigureOut">
              <a:rPr lang="en-US" smtClean="0"/>
              <a:pPr/>
              <a:t>1/22/2018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Lato Regular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Lato Regular" charset="0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b="0" i="0" kern="1200">
        <a:solidFill>
          <a:schemeClr val="tx1"/>
        </a:solidFill>
        <a:latin typeface="Lato Regular" charset="0"/>
        <a:ea typeface="+mn-ea"/>
        <a:cs typeface="+mn-cs"/>
      </a:defRPr>
    </a:lvl1pPr>
    <a:lvl2pPr marL="914217" algn="l" defTabSz="914217" rtl="0" eaLnBrk="1" latinLnBrk="0" hangingPunct="1">
      <a:defRPr sz="2400" b="0" i="0" kern="1200">
        <a:solidFill>
          <a:schemeClr val="tx1"/>
        </a:solidFill>
        <a:latin typeface="Lato Regular" charset="0"/>
        <a:ea typeface="+mn-ea"/>
        <a:cs typeface="+mn-cs"/>
      </a:defRPr>
    </a:lvl2pPr>
    <a:lvl3pPr marL="1828434" algn="l" defTabSz="914217" rtl="0" eaLnBrk="1" latinLnBrk="0" hangingPunct="1">
      <a:defRPr sz="2400" b="0" i="0" kern="1200">
        <a:solidFill>
          <a:schemeClr val="tx1"/>
        </a:solidFill>
        <a:latin typeface="Lato Regular" charset="0"/>
        <a:ea typeface="+mn-ea"/>
        <a:cs typeface="+mn-cs"/>
      </a:defRPr>
    </a:lvl3pPr>
    <a:lvl4pPr marL="2742651" algn="l" defTabSz="914217" rtl="0" eaLnBrk="1" latinLnBrk="0" hangingPunct="1">
      <a:defRPr sz="2400" b="0" i="0" kern="1200">
        <a:solidFill>
          <a:schemeClr val="tx1"/>
        </a:solidFill>
        <a:latin typeface="Lato Regular" charset="0"/>
        <a:ea typeface="+mn-ea"/>
        <a:cs typeface="+mn-cs"/>
      </a:defRPr>
    </a:lvl4pPr>
    <a:lvl5pPr marL="3656868" algn="l" defTabSz="914217" rtl="0" eaLnBrk="1" latinLnBrk="0" hangingPunct="1">
      <a:defRPr sz="2400" b="0" i="0" kern="1200">
        <a:solidFill>
          <a:schemeClr val="tx1"/>
        </a:solidFill>
        <a:latin typeface="Lato Regular" charset="0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88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24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69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266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82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599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7434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4985886"/>
            <a:ext cx="24377650" cy="87301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2150723" y="4657616"/>
            <a:ext cx="5318287" cy="66359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263760" y="2041090"/>
            <a:ext cx="3447288" cy="344728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6538872" y="2041090"/>
            <a:ext cx="3447288" cy="344728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5144793" y="4000179"/>
            <a:ext cx="6629400" cy="6629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7981069" y="5156202"/>
            <a:ext cx="5404104" cy="54041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2642432" y="7027491"/>
            <a:ext cx="3575304" cy="35753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3309989" y="4475094"/>
            <a:ext cx="2834640" cy="28346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8404003" y="4475094"/>
            <a:ext cx="2834640" cy="28346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121961" y="4475094"/>
            <a:ext cx="2834640" cy="28346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8215975" y="4475094"/>
            <a:ext cx="2834640" cy="28346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4465079"/>
            <a:ext cx="24377650" cy="51107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2350904" y="5595680"/>
            <a:ext cx="2531740" cy="25317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2350904" y="9892412"/>
            <a:ext cx="2531740" cy="25317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3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2350904" y="1298948"/>
            <a:ext cx="2531740" cy="25317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094112" y="5158027"/>
            <a:ext cx="3418111" cy="3418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8024006" y="5148944"/>
            <a:ext cx="3418111" cy="3418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2953900" y="5158027"/>
            <a:ext cx="3418111" cy="3418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17830998" y="5158027"/>
            <a:ext cx="3418111" cy="3418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24377650" cy="76390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0" y="6858000"/>
            <a:ext cx="2437765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50" cy="1371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  <p:extLst/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7863961" cy="1371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0614991" cy="1371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4397636" y="0"/>
            <a:ext cx="9980013" cy="13715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3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1781107" y="2204745"/>
            <a:ext cx="5221700" cy="92555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5595600" y="0"/>
            <a:ext cx="8782049" cy="13715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3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2098406" y="2165399"/>
            <a:ext cx="7029904" cy="93801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4864517" cy="13715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3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814654" y="3582526"/>
            <a:ext cx="11190350" cy="63577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8824" cy="1371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077275" cy="1371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2300375" y="0"/>
            <a:ext cx="12077275" cy="1371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24377651" cy="53644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9" b="0" i="0">
                <a:solidFill>
                  <a:schemeClr val="tx1">
                    <a:tint val="7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A0C21A69-CE6F-2440-BAE4-5A4B3040CF2A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5097" y="12712701"/>
            <a:ext cx="822745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9" b="0" i="0">
                <a:solidFill>
                  <a:schemeClr val="tx1">
                    <a:tint val="7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16715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9" b="0" i="0">
                <a:solidFill>
                  <a:schemeClr val="tx1">
                    <a:tint val="7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EBE3AD81-3AD4-9C46-856E-C08CF1183C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 userDrawn="1"/>
        </p:nvSpPr>
        <p:spPr>
          <a:xfrm>
            <a:off x="22432557" y="971902"/>
            <a:ext cx="687533" cy="687533"/>
          </a:xfrm>
          <a:prstGeom prst="ellipse">
            <a:avLst/>
          </a:prstGeom>
          <a:solidFill>
            <a:srgbClr val="363F49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0" i="0" dirty="0">
              <a:solidFill>
                <a:schemeClr val="tx1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22412133" y="1039540"/>
            <a:ext cx="720315" cy="553961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400" b="0" i="0" smtClean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pPr algn="ctr"/>
              <a:t>‹#›</a:t>
            </a:fld>
            <a:endParaRPr lang="id-ID" sz="2400" b="0" i="0" dirty="0">
              <a:solidFill>
                <a:schemeClr val="bg1"/>
              </a:solidFill>
              <a:latin typeface="Lato" charset="0"/>
              <a:ea typeface="Lato" charset="0"/>
              <a:cs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189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  <p:sldLayoutId id="2147484089" r:id="rId2"/>
    <p:sldLayoutId id="2147484075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088" r:id="rId9"/>
    <p:sldLayoutId id="2147484086" r:id="rId10"/>
    <p:sldLayoutId id="2147484082" r:id="rId11"/>
    <p:sldLayoutId id="2147484083" r:id="rId12"/>
    <p:sldLayoutId id="2147484100" r:id="rId13"/>
    <p:sldLayoutId id="2147484085" r:id="rId14"/>
    <p:sldLayoutId id="2147484080" r:id="rId15"/>
    <p:sldLayoutId id="2147484076" r:id="rId16"/>
    <p:sldLayoutId id="2147484081" r:id="rId17"/>
    <p:sldLayoutId id="2147484077" r:id="rId18"/>
    <p:sldLayoutId id="2147484078" r:id="rId19"/>
    <p:sldLayoutId id="2147484079" r:id="rId20"/>
  </p:sldLayoutIdLst>
  <p:hf hdr="0" ftr="0" dt="0"/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6000" b="0" i="0" kern="1200">
          <a:solidFill>
            <a:schemeClr val="tx1"/>
          </a:solidFill>
          <a:latin typeface="Lato" charset="0"/>
          <a:ea typeface="Lato" charset="0"/>
          <a:cs typeface="Lato" charset="0"/>
        </a:defRPr>
      </a:lvl1pPr>
    </p:titleStyle>
    <p:bodyStyle>
      <a:lvl1pPr marL="0" indent="0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None/>
        <a:defRPr sz="4000" b="0" i="0" kern="1200">
          <a:solidFill>
            <a:schemeClr val="tx1"/>
          </a:solidFill>
          <a:latin typeface="Lato" charset="0"/>
          <a:ea typeface="Lato" charset="0"/>
          <a:cs typeface="Lato" charset="0"/>
        </a:defRPr>
      </a:lvl1pPr>
      <a:lvl2pPr marL="914171" indent="0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200" b="0" i="0" kern="1200">
          <a:solidFill>
            <a:schemeClr val="tx1"/>
          </a:solidFill>
          <a:latin typeface="Lato" charset="0"/>
          <a:ea typeface="Lato" charset="0"/>
          <a:cs typeface="Lato" charset="0"/>
        </a:defRPr>
      </a:lvl2pPr>
      <a:lvl3pPr marL="1828343" indent="0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Lato" charset="0"/>
          <a:ea typeface="Lato" charset="0"/>
          <a:cs typeface="Lato" charset="0"/>
        </a:defRPr>
      </a:lvl3pPr>
      <a:lvl4pPr marL="2742514" indent="0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b="0" i="0" kern="1200">
          <a:solidFill>
            <a:schemeClr val="tx1"/>
          </a:solidFill>
          <a:latin typeface="Lato" charset="0"/>
          <a:ea typeface="Lato" charset="0"/>
          <a:cs typeface="Lato" charset="0"/>
        </a:defRPr>
      </a:lvl4pPr>
      <a:lvl5pPr marL="3656685" indent="0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b="0" i="0" kern="1200">
          <a:solidFill>
            <a:schemeClr val="tx1"/>
          </a:solidFill>
          <a:latin typeface="Lato" charset="0"/>
          <a:ea typeface="Lato" charset="0"/>
          <a:cs typeface="Lato" charset="0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693" y="3499338"/>
            <a:ext cx="8992788" cy="6945923"/>
          </a:xfrm>
        </p:spPr>
      </p:pic>
      <p:sp>
        <p:nvSpPr>
          <p:cNvPr id="3" name="TextBox 2"/>
          <p:cNvSpPr txBox="1"/>
          <p:nvPr/>
        </p:nvSpPr>
        <p:spPr>
          <a:xfrm>
            <a:off x="6978887" y="10445261"/>
            <a:ext cx="1005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Create software any platform without coding. </a:t>
            </a:r>
            <a:endParaRPr lang="en-US" dirty="0" smtClean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n-US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Why 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code when you can draw?</a:t>
            </a:r>
            <a:endParaRPr lang="en-US" sz="3200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29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tchvideov1.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5378" y="-38828"/>
            <a:ext cx="24453028" cy="1375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67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 flipH="1">
            <a:off x="0" y="2"/>
            <a:ext cx="10614990" cy="13723092"/>
          </a:xfrm>
          <a:prstGeom prst="rect">
            <a:avLst/>
          </a:prstGeom>
          <a:solidFill>
            <a:srgbClr val="363F49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4058465" y="2906518"/>
            <a:ext cx="4266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Code by drawing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4058466" y="3631355"/>
            <a:ext cx="8107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 real code needed.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4048410" y="5069464"/>
            <a:ext cx="81078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Create anything, on any platform</a:t>
            </a:r>
          </a:p>
          <a:p>
            <a:endParaRPr lang="en-US" sz="4000" b="1" dirty="0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4048411" y="5794301"/>
            <a:ext cx="8107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Build entirely new </a:t>
            </a:r>
            <a:r>
              <a:rPr lang="en-US" sz="28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systems, </a:t>
            </a:r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or </a:t>
            </a:r>
            <a:r>
              <a:rPr lang="en-US" sz="28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modify </a:t>
            </a:r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existing software with new building blocks.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4075868" y="10495023"/>
            <a:ext cx="7115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Flexible and intuitive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4075868" y="11219860"/>
            <a:ext cx="81078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ato" charset="0"/>
                <a:ea typeface="Lato" charset="0"/>
                <a:cs typeface="Lato" charset="0"/>
              </a:rPr>
              <a:t>Create anything from views to data structures without needing to write </a:t>
            </a:r>
            <a:r>
              <a:rPr lang="en-US" sz="2800" dirty="0" smtClean="0">
                <a:latin typeface="Lato" charset="0"/>
                <a:ea typeface="Lato" charset="0"/>
                <a:cs typeface="Lato" charset="0"/>
              </a:rPr>
              <a:t>any actual code.</a:t>
            </a:r>
            <a:endParaRPr lang="en-US" sz="2800" dirty="0">
              <a:latin typeface="Lato Light" charset="0"/>
              <a:ea typeface="Lato Light" charset="0"/>
              <a:cs typeface="Lato Light" charset="0"/>
            </a:endParaRPr>
          </a:p>
          <a:p>
            <a:endParaRPr lang="en-US" sz="2800" dirty="0"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00971" y="5551614"/>
            <a:ext cx="57808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OUR AGENDA</a:t>
            </a:r>
          </a:p>
        </p:txBody>
      </p:sp>
      <p:sp>
        <p:nvSpPr>
          <p:cNvPr id="25" name="Shape 2646"/>
          <p:cNvSpPr/>
          <p:nvPr/>
        </p:nvSpPr>
        <p:spPr>
          <a:xfrm>
            <a:off x="12481173" y="3260461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4727"/>
                </a:moveTo>
                <a:lnTo>
                  <a:pt x="982" y="14727"/>
                </a:ln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4727"/>
                  <a:pt x="20618" y="14727"/>
                </a:cubicBezTo>
                <a:close/>
                <a:moveTo>
                  <a:pt x="20618" y="16691"/>
                </a:moveTo>
                <a:cubicBezTo>
                  <a:pt x="20618" y="17233"/>
                  <a:pt x="20178" y="17673"/>
                  <a:pt x="19636" y="17673"/>
                </a:cubicBezTo>
                <a:lnTo>
                  <a:pt x="1964" y="17673"/>
                </a:lnTo>
                <a:cubicBezTo>
                  <a:pt x="1422" y="17673"/>
                  <a:pt x="982" y="17233"/>
                  <a:pt x="982" y="16691"/>
                </a:cubicBezTo>
                <a:lnTo>
                  <a:pt x="982" y="15709"/>
                </a:lnTo>
                <a:lnTo>
                  <a:pt x="20618" y="15709"/>
                </a:lnTo>
                <a:cubicBezTo>
                  <a:pt x="20618" y="15709"/>
                  <a:pt x="20618" y="16691"/>
                  <a:pt x="20618" y="16691"/>
                </a:cubicBezTo>
                <a:close/>
                <a:moveTo>
                  <a:pt x="11782" y="20618"/>
                </a:moveTo>
                <a:lnTo>
                  <a:pt x="9818" y="20618"/>
                </a:lnTo>
                <a:lnTo>
                  <a:pt x="9818" y="18655"/>
                </a:lnTo>
                <a:lnTo>
                  <a:pt x="11782" y="18655"/>
                </a:lnTo>
                <a:cubicBezTo>
                  <a:pt x="11782" y="18655"/>
                  <a:pt x="11782" y="20618"/>
                  <a:pt x="11782" y="20618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6691"/>
                </a:lnTo>
                <a:cubicBezTo>
                  <a:pt x="0" y="17775"/>
                  <a:pt x="879" y="18655"/>
                  <a:pt x="1964" y="18655"/>
                </a:cubicBezTo>
                <a:lnTo>
                  <a:pt x="8836" y="18655"/>
                </a:lnTo>
                <a:lnTo>
                  <a:pt x="8836" y="20618"/>
                </a:lnTo>
                <a:lnTo>
                  <a:pt x="7364" y="20618"/>
                </a:lnTo>
                <a:cubicBezTo>
                  <a:pt x="7092" y="20618"/>
                  <a:pt x="6873" y="20838"/>
                  <a:pt x="6873" y="21109"/>
                </a:cubicBezTo>
                <a:cubicBezTo>
                  <a:pt x="6873" y="21381"/>
                  <a:pt x="7092" y="21600"/>
                  <a:pt x="7364" y="21600"/>
                </a:cubicBezTo>
                <a:lnTo>
                  <a:pt x="14236" y="21600"/>
                </a:lnTo>
                <a:cubicBezTo>
                  <a:pt x="14508" y="21600"/>
                  <a:pt x="14727" y="21381"/>
                  <a:pt x="14727" y="21109"/>
                </a:cubicBezTo>
                <a:cubicBezTo>
                  <a:pt x="14727" y="20838"/>
                  <a:pt x="14508" y="20618"/>
                  <a:pt x="14236" y="20618"/>
                </a:cubicBezTo>
                <a:lnTo>
                  <a:pt x="12764" y="20618"/>
                </a:lnTo>
                <a:lnTo>
                  <a:pt x="12764" y="18655"/>
                </a:lnTo>
                <a:lnTo>
                  <a:pt x="19636" y="18655"/>
                </a:lnTo>
                <a:cubicBezTo>
                  <a:pt x="20721" y="18655"/>
                  <a:pt x="21600" y="17775"/>
                  <a:pt x="21600" y="16691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accent1"/>
          </a:solidFill>
          <a:ln w="12700">
            <a:solidFill>
              <a:schemeClr val="accent1"/>
            </a:solidFill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3200"/>
          </a:p>
        </p:txBody>
      </p:sp>
      <p:sp>
        <p:nvSpPr>
          <p:cNvPr id="29" name="Shape 2643"/>
          <p:cNvSpPr/>
          <p:nvPr/>
        </p:nvSpPr>
        <p:spPr>
          <a:xfrm>
            <a:off x="12578321" y="5640236"/>
            <a:ext cx="344247" cy="6311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accent3"/>
          </a:solidFill>
          <a:ln w="12700">
            <a:solidFill>
              <a:schemeClr val="accent3"/>
            </a:solidFill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3200"/>
          </a:p>
        </p:txBody>
      </p:sp>
      <p:sp>
        <p:nvSpPr>
          <p:cNvPr id="30" name="Shape 2550"/>
          <p:cNvSpPr/>
          <p:nvPr/>
        </p:nvSpPr>
        <p:spPr>
          <a:xfrm>
            <a:off x="12498575" y="10848966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7364"/>
                </a:moveTo>
                <a:cubicBezTo>
                  <a:pt x="20838" y="7364"/>
                  <a:pt x="20618" y="7584"/>
                  <a:pt x="20618" y="7855"/>
                </a:cubicBezTo>
                <a:lnTo>
                  <a:pt x="20618" y="18655"/>
                </a:lnTo>
                <a:cubicBezTo>
                  <a:pt x="20618" y="19739"/>
                  <a:pt x="19739" y="20618"/>
                  <a:pt x="18655" y="20618"/>
                </a:cubicBezTo>
                <a:lnTo>
                  <a:pt x="2945" y="20618"/>
                </a:lnTo>
                <a:cubicBezTo>
                  <a:pt x="1861" y="20618"/>
                  <a:pt x="982" y="19739"/>
                  <a:pt x="982" y="18655"/>
                </a:cubicBezTo>
                <a:lnTo>
                  <a:pt x="982" y="2945"/>
                </a:lnTo>
                <a:cubicBezTo>
                  <a:pt x="982" y="1861"/>
                  <a:pt x="1861" y="982"/>
                  <a:pt x="2945" y="982"/>
                </a:cubicBezTo>
                <a:lnTo>
                  <a:pt x="13745" y="982"/>
                </a:lnTo>
                <a:cubicBezTo>
                  <a:pt x="14017" y="982"/>
                  <a:pt x="14236" y="762"/>
                  <a:pt x="14236" y="491"/>
                </a:cubicBezTo>
                <a:cubicBezTo>
                  <a:pt x="14236" y="220"/>
                  <a:pt x="14017" y="0"/>
                  <a:pt x="13745" y="0"/>
                </a:cubicBezTo>
                <a:lnTo>
                  <a:pt x="2945" y="0"/>
                </a:lnTo>
                <a:cubicBezTo>
                  <a:pt x="1318" y="0"/>
                  <a:pt x="0" y="1319"/>
                  <a:pt x="0" y="2945"/>
                </a:cubicBezTo>
                <a:lnTo>
                  <a:pt x="0" y="18655"/>
                </a:lnTo>
                <a:cubicBezTo>
                  <a:pt x="0" y="20282"/>
                  <a:pt x="1318" y="21600"/>
                  <a:pt x="2945" y="21600"/>
                </a:cubicBezTo>
                <a:lnTo>
                  <a:pt x="18655" y="21600"/>
                </a:lnTo>
                <a:cubicBezTo>
                  <a:pt x="20282" y="21600"/>
                  <a:pt x="21600" y="20282"/>
                  <a:pt x="21600" y="18655"/>
                </a:cubicBezTo>
                <a:lnTo>
                  <a:pt x="21600" y="7855"/>
                </a:lnTo>
                <a:cubicBezTo>
                  <a:pt x="21600" y="7584"/>
                  <a:pt x="21380" y="7364"/>
                  <a:pt x="21109" y="7364"/>
                </a:cubicBezTo>
                <a:moveTo>
                  <a:pt x="7006" y="12764"/>
                </a:moveTo>
                <a:lnTo>
                  <a:pt x="8836" y="12764"/>
                </a:lnTo>
                <a:lnTo>
                  <a:pt x="8836" y="14594"/>
                </a:lnTo>
                <a:lnTo>
                  <a:pt x="6627" y="14973"/>
                </a:lnTo>
                <a:cubicBezTo>
                  <a:pt x="6627" y="14973"/>
                  <a:pt x="7006" y="12764"/>
                  <a:pt x="7006" y="12764"/>
                </a:cubicBezTo>
                <a:close/>
                <a:moveTo>
                  <a:pt x="16775" y="2742"/>
                </a:moveTo>
                <a:lnTo>
                  <a:pt x="18858" y="4825"/>
                </a:lnTo>
                <a:lnTo>
                  <a:pt x="9818" y="13865"/>
                </a:lnTo>
                <a:lnTo>
                  <a:pt x="9818" y="11782"/>
                </a:lnTo>
                <a:lnTo>
                  <a:pt x="7736" y="11782"/>
                </a:lnTo>
                <a:cubicBezTo>
                  <a:pt x="7736" y="11782"/>
                  <a:pt x="16775" y="2742"/>
                  <a:pt x="16775" y="2742"/>
                </a:cubicBezTo>
                <a:close/>
                <a:moveTo>
                  <a:pt x="18104" y="1414"/>
                </a:moveTo>
                <a:cubicBezTo>
                  <a:pt x="18371" y="1147"/>
                  <a:pt x="18739" y="982"/>
                  <a:pt x="19145" y="982"/>
                </a:cubicBezTo>
                <a:cubicBezTo>
                  <a:pt x="19959" y="982"/>
                  <a:pt x="20618" y="1642"/>
                  <a:pt x="20618" y="2455"/>
                </a:cubicBezTo>
                <a:cubicBezTo>
                  <a:pt x="20618" y="2861"/>
                  <a:pt x="20453" y="3230"/>
                  <a:pt x="20187" y="3496"/>
                </a:cubicBezTo>
                <a:lnTo>
                  <a:pt x="19552" y="4131"/>
                </a:lnTo>
                <a:lnTo>
                  <a:pt x="17469" y="2048"/>
                </a:lnTo>
                <a:cubicBezTo>
                  <a:pt x="17469" y="2048"/>
                  <a:pt x="18104" y="1414"/>
                  <a:pt x="18104" y="1414"/>
                </a:cubicBezTo>
                <a:close/>
                <a:moveTo>
                  <a:pt x="5400" y="16200"/>
                </a:moveTo>
                <a:lnTo>
                  <a:pt x="9590" y="15481"/>
                </a:lnTo>
                <a:lnTo>
                  <a:pt x="20881" y="4190"/>
                </a:lnTo>
                <a:cubicBezTo>
                  <a:pt x="21325" y="3746"/>
                  <a:pt x="21600" y="3133"/>
                  <a:pt x="21600" y="2455"/>
                </a:cubicBezTo>
                <a:cubicBezTo>
                  <a:pt x="21600" y="1099"/>
                  <a:pt x="20501" y="0"/>
                  <a:pt x="19145" y="0"/>
                </a:cubicBezTo>
                <a:cubicBezTo>
                  <a:pt x="18468" y="0"/>
                  <a:pt x="17854" y="275"/>
                  <a:pt x="17410" y="719"/>
                </a:cubicBezTo>
                <a:lnTo>
                  <a:pt x="6119" y="12010"/>
                </a:lnTo>
                <a:cubicBezTo>
                  <a:pt x="6119" y="12010"/>
                  <a:pt x="5400" y="16200"/>
                  <a:pt x="5400" y="16200"/>
                </a:cubicBezTo>
                <a:close/>
              </a:path>
            </a:pathLst>
          </a:custGeom>
          <a:solidFill>
            <a:schemeClr val="accent5"/>
          </a:solidFill>
          <a:ln w="12700">
            <a:solidFill>
              <a:schemeClr val="accent5"/>
            </a:solidFill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3200"/>
          </a:p>
        </p:txBody>
      </p:sp>
      <p:sp>
        <p:nvSpPr>
          <p:cNvPr id="31" name="Shape 2618"/>
          <p:cNvSpPr/>
          <p:nvPr/>
        </p:nvSpPr>
        <p:spPr>
          <a:xfrm>
            <a:off x="12481173" y="8133963"/>
            <a:ext cx="558602" cy="5586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8" h="21600" extrusionOk="0">
                <a:moveTo>
                  <a:pt x="2560" y="18308"/>
                </a:moveTo>
                <a:cubicBezTo>
                  <a:pt x="2472" y="18397"/>
                  <a:pt x="2418" y="18520"/>
                  <a:pt x="2418" y="18655"/>
                </a:cubicBezTo>
                <a:cubicBezTo>
                  <a:pt x="2418" y="18926"/>
                  <a:pt x="2635" y="19146"/>
                  <a:pt x="2902" y="19146"/>
                </a:cubicBezTo>
                <a:cubicBezTo>
                  <a:pt x="3169" y="19146"/>
                  <a:pt x="3385" y="18926"/>
                  <a:pt x="3385" y="18655"/>
                </a:cubicBezTo>
                <a:cubicBezTo>
                  <a:pt x="3385" y="18384"/>
                  <a:pt x="3169" y="18164"/>
                  <a:pt x="2902" y="18164"/>
                </a:cubicBezTo>
                <a:cubicBezTo>
                  <a:pt x="2768" y="18164"/>
                  <a:pt x="2647" y="18219"/>
                  <a:pt x="2560" y="18308"/>
                </a:cubicBezTo>
                <a:moveTo>
                  <a:pt x="20499" y="4279"/>
                </a:moveTo>
                <a:lnTo>
                  <a:pt x="20091" y="4692"/>
                </a:lnTo>
                <a:lnTo>
                  <a:pt x="20088" y="4688"/>
                </a:lnTo>
                <a:lnTo>
                  <a:pt x="17670" y="7143"/>
                </a:lnTo>
                <a:lnTo>
                  <a:pt x="17664" y="7137"/>
                </a:lnTo>
                <a:cubicBezTo>
                  <a:pt x="17227" y="7580"/>
                  <a:pt x="16624" y="7853"/>
                  <a:pt x="15958" y="7853"/>
                </a:cubicBezTo>
                <a:cubicBezTo>
                  <a:pt x="14624" y="7853"/>
                  <a:pt x="13543" y="6755"/>
                  <a:pt x="13543" y="5401"/>
                </a:cubicBezTo>
                <a:cubicBezTo>
                  <a:pt x="13543" y="4725"/>
                  <a:pt x="13813" y="4113"/>
                  <a:pt x="14248" y="3670"/>
                </a:cubicBezTo>
                <a:lnTo>
                  <a:pt x="13563" y="2975"/>
                </a:lnTo>
                <a:cubicBezTo>
                  <a:pt x="12951" y="3596"/>
                  <a:pt x="12571" y="4452"/>
                  <a:pt x="12571" y="5401"/>
                </a:cubicBezTo>
                <a:cubicBezTo>
                  <a:pt x="12571" y="7300"/>
                  <a:pt x="14087" y="8840"/>
                  <a:pt x="15958" y="8840"/>
                </a:cubicBezTo>
                <a:cubicBezTo>
                  <a:pt x="16893" y="8840"/>
                  <a:pt x="17737" y="8454"/>
                  <a:pt x="18348" y="7832"/>
                </a:cubicBezTo>
                <a:lnTo>
                  <a:pt x="18353" y="7837"/>
                </a:lnTo>
                <a:lnTo>
                  <a:pt x="20152" y="6011"/>
                </a:lnTo>
                <a:cubicBezTo>
                  <a:pt x="20516" y="7368"/>
                  <a:pt x="20343" y="8670"/>
                  <a:pt x="19540" y="9505"/>
                </a:cubicBezTo>
                <a:lnTo>
                  <a:pt x="16947" y="12198"/>
                </a:lnTo>
                <a:cubicBezTo>
                  <a:pt x="16605" y="12553"/>
                  <a:pt x="16104" y="12766"/>
                  <a:pt x="15610" y="12766"/>
                </a:cubicBezTo>
                <a:cubicBezTo>
                  <a:pt x="15590" y="12765"/>
                  <a:pt x="13953" y="12652"/>
                  <a:pt x="12318" y="11611"/>
                </a:cubicBezTo>
                <a:lnTo>
                  <a:pt x="12314" y="11620"/>
                </a:lnTo>
                <a:cubicBezTo>
                  <a:pt x="12239" y="11572"/>
                  <a:pt x="12155" y="11537"/>
                  <a:pt x="12060" y="11537"/>
                </a:cubicBezTo>
                <a:cubicBezTo>
                  <a:pt x="11897" y="11537"/>
                  <a:pt x="11759" y="11625"/>
                  <a:pt x="11671" y="11753"/>
                </a:cubicBezTo>
                <a:lnTo>
                  <a:pt x="11654" y="11742"/>
                </a:lnTo>
                <a:lnTo>
                  <a:pt x="4270" y="20043"/>
                </a:lnTo>
                <a:cubicBezTo>
                  <a:pt x="3919" y="20399"/>
                  <a:pt x="3436" y="20618"/>
                  <a:pt x="2902" y="20618"/>
                </a:cubicBezTo>
                <a:cubicBezTo>
                  <a:pt x="1833" y="20618"/>
                  <a:pt x="967" y="19740"/>
                  <a:pt x="967" y="18655"/>
                </a:cubicBezTo>
                <a:cubicBezTo>
                  <a:pt x="967" y="18113"/>
                  <a:pt x="1184" y="17622"/>
                  <a:pt x="1534" y="17267"/>
                </a:cubicBezTo>
                <a:lnTo>
                  <a:pt x="9684" y="9801"/>
                </a:lnTo>
                <a:lnTo>
                  <a:pt x="9671" y="9786"/>
                </a:lnTo>
                <a:cubicBezTo>
                  <a:pt x="9796" y="9698"/>
                  <a:pt x="9884" y="9557"/>
                  <a:pt x="9884" y="9389"/>
                </a:cubicBezTo>
                <a:cubicBezTo>
                  <a:pt x="9884" y="9283"/>
                  <a:pt x="9844" y="9190"/>
                  <a:pt x="9787" y="9110"/>
                </a:cubicBezTo>
                <a:lnTo>
                  <a:pt x="9790" y="9107"/>
                </a:lnTo>
                <a:cubicBezTo>
                  <a:pt x="8390" y="7219"/>
                  <a:pt x="8340" y="5816"/>
                  <a:pt x="9546" y="4488"/>
                </a:cubicBezTo>
                <a:lnTo>
                  <a:pt x="12130" y="1805"/>
                </a:lnTo>
                <a:cubicBezTo>
                  <a:pt x="12785" y="1125"/>
                  <a:pt x="13641" y="982"/>
                  <a:pt x="14244" y="982"/>
                </a:cubicBezTo>
                <a:lnTo>
                  <a:pt x="14246" y="982"/>
                </a:lnTo>
                <a:cubicBezTo>
                  <a:pt x="14611" y="982"/>
                  <a:pt x="14988" y="1037"/>
                  <a:pt x="15366" y="1136"/>
                </a:cubicBezTo>
                <a:lnTo>
                  <a:pt x="13559" y="2970"/>
                </a:lnTo>
                <a:lnTo>
                  <a:pt x="14243" y="3664"/>
                </a:lnTo>
                <a:lnTo>
                  <a:pt x="16661" y="1210"/>
                </a:lnTo>
                <a:lnTo>
                  <a:pt x="16657" y="1206"/>
                </a:lnTo>
                <a:lnTo>
                  <a:pt x="17082" y="775"/>
                </a:lnTo>
                <a:cubicBezTo>
                  <a:pt x="16139" y="269"/>
                  <a:pt x="15160" y="0"/>
                  <a:pt x="14246" y="0"/>
                </a:cubicBezTo>
                <a:lnTo>
                  <a:pt x="14244" y="0"/>
                </a:lnTo>
                <a:cubicBezTo>
                  <a:pt x="13167" y="0"/>
                  <a:pt x="12182" y="361"/>
                  <a:pt x="11460" y="1111"/>
                </a:cubicBezTo>
                <a:lnTo>
                  <a:pt x="8867" y="3804"/>
                </a:lnTo>
                <a:cubicBezTo>
                  <a:pt x="7163" y="5672"/>
                  <a:pt x="7613" y="7584"/>
                  <a:pt x="8769" y="9315"/>
                </a:cubicBezTo>
                <a:lnTo>
                  <a:pt x="850" y="16572"/>
                </a:lnTo>
                <a:cubicBezTo>
                  <a:pt x="325" y="17106"/>
                  <a:pt x="0" y="17842"/>
                  <a:pt x="0" y="18655"/>
                </a:cubicBezTo>
                <a:cubicBezTo>
                  <a:pt x="0" y="20282"/>
                  <a:pt x="1299" y="21600"/>
                  <a:pt x="2902" y="21600"/>
                </a:cubicBezTo>
                <a:cubicBezTo>
                  <a:pt x="3703" y="21600"/>
                  <a:pt x="4429" y="21271"/>
                  <a:pt x="4954" y="20738"/>
                </a:cubicBezTo>
                <a:lnTo>
                  <a:pt x="12160" y="12652"/>
                </a:lnTo>
                <a:cubicBezTo>
                  <a:pt x="13800" y="13590"/>
                  <a:pt x="15363" y="13747"/>
                  <a:pt x="15606" y="13747"/>
                </a:cubicBezTo>
                <a:cubicBezTo>
                  <a:pt x="16313" y="13747"/>
                  <a:pt x="17067" y="13463"/>
                  <a:pt x="17617" y="12892"/>
                </a:cubicBezTo>
                <a:lnTo>
                  <a:pt x="20209" y="10198"/>
                </a:lnTo>
                <a:cubicBezTo>
                  <a:pt x="21560" y="8795"/>
                  <a:pt x="21600" y="6433"/>
                  <a:pt x="20499" y="4279"/>
                </a:cubicBezTo>
              </a:path>
            </a:pathLst>
          </a:custGeom>
          <a:solidFill>
            <a:schemeClr val="accent4"/>
          </a:solidFill>
          <a:ln w="12700">
            <a:solidFill>
              <a:schemeClr val="accent4"/>
            </a:solidFill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3200"/>
          </a:p>
        </p:txBody>
      </p:sp>
      <p:sp>
        <p:nvSpPr>
          <p:cNvPr id="32" name="TextBox 31"/>
          <p:cNvSpPr txBox="1"/>
          <p:nvPr/>
        </p:nvSpPr>
        <p:spPr>
          <a:xfrm>
            <a:off x="14065813" y="7496764"/>
            <a:ext cx="7115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Integrate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4065814" y="8360100"/>
            <a:ext cx="8107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ato" charset="0"/>
                <a:ea typeface="Lato" charset="0"/>
                <a:cs typeface="Lato" charset="0"/>
              </a:rPr>
              <a:t>With Zero Code, you can </a:t>
            </a:r>
            <a:r>
              <a:rPr lang="en-US" sz="2800" dirty="0" smtClean="0">
                <a:latin typeface="Lato" charset="0"/>
                <a:ea typeface="Lato" charset="0"/>
                <a:cs typeface="Lato" charset="0"/>
              </a:rPr>
              <a:t>change virtually any existing system.</a:t>
            </a:r>
            <a:endParaRPr lang="en-US" sz="2800" dirty="0">
              <a:latin typeface="Lato Light" charset="0"/>
              <a:ea typeface="Lato Light" charset="0"/>
              <a:cs typeface="Lato Light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374" y="348898"/>
            <a:ext cx="2336052" cy="18043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B8C248-F135-43BA-9977-0AA45AF01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5823" y="4028502"/>
            <a:ext cx="2925844" cy="4384801"/>
          </a:xfrm>
          <a:prstGeom prst="rect">
            <a:avLst/>
          </a:prstGeo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B209939-0764-45BB-8778-9CA22D5B8D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0" b="71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6776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7267346" y="1436372"/>
            <a:ext cx="985225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BUSINESS MODEL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41702" y="5291515"/>
            <a:ext cx="19096330" cy="4152416"/>
            <a:chOff x="2691130" y="4228829"/>
            <a:chExt cx="19096330" cy="4152416"/>
          </a:xfrm>
        </p:grpSpPr>
        <p:sp>
          <p:nvSpPr>
            <p:cNvPr id="212" name="Freeform: Shape 2822"/>
            <p:cNvSpPr/>
            <p:nvPr/>
          </p:nvSpPr>
          <p:spPr>
            <a:xfrm>
              <a:off x="2875616" y="7585134"/>
              <a:ext cx="18853594" cy="42716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43" h="45">
                  <a:moveTo>
                    <a:pt x="1943" y="45"/>
                  </a:moveTo>
                  <a:lnTo>
                    <a:pt x="0" y="45"/>
                  </a:lnTo>
                  <a:lnTo>
                    <a:pt x="0" y="0"/>
                  </a:lnTo>
                  <a:lnTo>
                    <a:pt x="1943" y="0"/>
                  </a:lnTo>
                  <a:close/>
                </a:path>
              </a:pathLst>
            </a:custGeom>
            <a:solidFill>
              <a:schemeClr val="accent3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3" name="Freeform: Shape 2823"/>
            <p:cNvSpPr/>
            <p:nvPr/>
          </p:nvSpPr>
          <p:spPr>
            <a:xfrm>
              <a:off x="2875616" y="7585134"/>
              <a:ext cx="12504340" cy="42716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89" h="45">
                  <a:moveTo>
                    <a:pt x="1289" y="45"/>
                  </a:moveTo>
                  <a:lnTo>
                    <a:pt x="0" y="45"/>
                  </a:lnTo>
                  <a:lnTo>
                    <a:pt x="0" y="0"/>
                  </a:lnTo>
                  <a:lnTo>
                    <a:pt x="1289" y="0"/>
                  </a:lnTo>
                  <a:close/>
                </a:path>
              </a:pathLst>
            </a:custGeom>
            <a:solidFill>
              <a:schemeClr val="accent2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4" name="Freeform: Shape 2824"/>
            <p:cNvSpPr/>
            <p:nvPr/>
          </p:nvSpPr>
          <p:spPr>
            <a:xfrm>
              <a:off x="2875616" y="7585134"/>
              <a:ext cx="5038628" cy="42716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0" h="45">
                  <a:moveTo>
                    <a:pt x="520" y="45"/>
                  </a:moveTo>
                  <a:lnTo>
                    <a:pt x="0" y="45"/>
                  </a:lnTo>
                  <a:lnTo>
                    <a:pt x="0" y="0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chemeClr val="accent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5" name="Freeform: Shape 2825"/>
            <p:cNvSpPr/>
            <p:nvPr/>
          </p:nvSpPr>
          <p:spPr>
            <a:xfrm>
              <a:off x="7322035" y="7187119"/>
              <a:ext cx="1203834" cy="119412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5" h="124">
                  <a:moveTo>
                    <a:pt x="125" y="63"/>
                  </a:moveTo>
                  <a:cubicBezTo>
                    <a:pt x="125" y="97"/>
                    <a:pt x="97" y="124"/>
                    <a:pt x="63" y="124"/>
                  </a:cubicBezTo>
                  <a:cubicBezTo>
                    <a:pt x="28" y="124"/>
                    <a:pt x="0" y="97"/>
                    <a:pt x="0" y="63"/>
                  </a:cubicBezTo>
                  <a:cubicBezTo>
                    <a:pt x="0" y="28"/>
                    <a:pt x="28" y="0"/>
                    <a:pt x="63" y="0"/>
                  </a:cubicBezTo>
                  <a:cubicBezTo>
                    <a:pt x="97" y="0"/>
                    <a:pt x="125" y="28"/>
                    <a:pt x="125" y="63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6" name="Freeform: Shape 2826"/>
            <p:cNvSpPr/>
            <p:nvPr/>
          </p:nvSpPr>
          <p:spPr>
            <a:xfrm>
              <a:off x="14797455" y="7187119"/>
              <a:ext cx="1194126" cy="119412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4" h="124">
                  <a:moveTo>
                    <a:pt x="124" y="63"/>
                  </a:moveTo>
                  <a:cubicBezTo>
                    <a:pt x="124" y="97"/>
                    <a:pt x="96" y="124"/>
                    <a:pt x="62" y="124"/>
                  </a:cubicBezTo>
                  <a:cubicBezTo>
                    <a:pt x="28" y="124"/>
                    <a:pt x="0" y="97"/>
                    <a:pt x="0" y="63"/>
                  </a:cubicBezTo>
                  <a:cubicBezTo>
                    <a:pt x="0" y="28"/>
                    <a:pt x="28" y="0"/>
                    <a:pt x="62" y="0"/>
                  </a:cubicBezTo>
                  <a:cubicBezTo>
                    <a:pt x="96" y="0"/>
                    <a:pt x="124" y="28"/>
                    <a:pt x="124" y="6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7" name="Freeform: Shape 2827"/>
            <p:cNvSpPr/>
            <p:nvPr/>
          </p:nvSpPr>
          <p:spPr>
            <a:xfrm>
              <a:off x="2691130" y="7390994"/>
              <a:ext cx="359209" cy="8057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" h="84">
                  <a:moveTo>
                    <a:pt x="38" y="84"/>
                  </a:moveTo>
                  <a:lnTo>
                    <a:pt x="0" y="84"/>
                  </a:lnTo>
                  <a:lnTo>
                    <a:pt x="0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8" name="Freeform: Shape 2828"/>
            <p:cNvSpPr/>
            <p:nvPr/>
          </p:nvSpPr>
          <p:spPr>
            <a:xfrm>
              <a:off x="21428251" y="7390994"/>
              <a:ext cx="359209" cy="8057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" h="84">
                  <a:moveTo>
                    <a:pt x="38" y="84"/>
                  </a:moveTo>
                  <a:lnTo>
                    <a:pt x="0" y="84"/>
                  </a:lnTo>
                  <a:lnTo>
                    <a:pt x="0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" name="Text Placeholder 33"/>
            <p:cNvSpPr txBox="1">
              <a:spLocks/>
            </p:cNvSpPr>
            <p:nvPr/>
          </p:nvSpPr>
          <p:spPr>
            <a:xfrm>
              <a:off x="15213378" y="7390994"/>
              <a:ext cx="362279" cy="74853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AU" sz="4400" dirty="0">
                  <a:solidFill>
                    <a:schemeClr val="bg1"/>
                  </a:solidFill>
                  <a:latin typeface="Lato Regular" charset="0"/>
                  <a:cs typeface="Lato Regular" charset="0"/>
                </a:rPr>
                <a:t>B</a:t>
              </a:r>
            </a:p>
          </p:txBody>
        </p:sp>
        <p:sp>
          <p:nvSpPr>
            <p:cNvPr id="15" name="Text Placeholder 33"/>
            <p:cNvSpPr txBox="1">
              <a:spLocks/>
            </p:cNvSpPr>
            <p:nvPr/>
          </p:nvSpPr>
          <p:spPr>
            <a:xfrm>
              <a:off x="7752612" y="7390994"/>
              <a:ext cx="381516" cy="74475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AU" sz="4400" dirty="0">
                  <a:solidFill>
                    <a:schemeClr val="bg1"/>
                  </a:solidFill>
                  <a:latin typeface="Lato Regular" charset="0"/>
                  <a:cs typeface="Lato Regular" charset="0"/>
                </a:rPr>
                <a:t>A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038759" y="5074168"/>
              <a:ext cx="609378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Lato" charset="0"/>
                  <a:ea typeface="Lato" charset="0"/>
                  <a:cs typeface="Lato" charset="0"/>
                </a:rPr>
                <a:t>Cuts of partner profits</a:t>
              </a:r>
            </a:p>
            <a:p>
              <a:pPr algn="ctr"/>
              <a:r>
                <a:rPr lang="en-US" sz="2400" dirty="0">
                  <a:latin typeface="Lato" charset="0"/>
                  <a:ea typeface="Lato" charset="0"/>
                  <a:cs typeface="Lato" charset="0"/>
                </a:rPr>
                <a:t>Holding shares of partner companies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127509" y="4228829"/>
              <a:ext cx="39162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Lato" charset="0"/>
                  <a:ea typeface="Lato" charset="0"/>
                  <a:cs typeface="Lato" charset="0"/>
                </a:rPr>
                <a:t>PARTNERSHIPS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3164972" y="5074168"/>
              <a:ext cx="437847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Lato" charset="0"/>
                  <a:ea typeface="Lato" charset="0"/>
                  <a:cs typeface="Lato" charset="0"/>
                </a:rPr>
                <a:t>%-based cuts of all sales made in our marketplace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3421815" y="4260627"/>
              <a:ext cx="39162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Lato" charset="0"/>
                  <a:ea typeface="Lato" charset="0"/>
                  <a:cs typeface="Lato" charset="0"/>
                </a:rPr>
                <a:t>MARKETPLACE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2662959" y="10570110"/>
            <a:ext cx="19030950" cy="574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80"/>
              </a:lnSpc>
            </a:pPr>
            <a:r>
              <a:rPr lang="en-US" sz="2400" dirty="0">
                <a:latin typeface="Lato" charset="0"/>
                <a:ea typeface="Lato" charset="0"/>
                <a:cs typeface="Lato" charset="0"/>
              </a:rPr>
              <a:t>Our tool itself is free. We make money when our partners and users make money.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529BFF8-249E-4E26-AC1C-B8D886F8FE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279" y="534202"/>
            <a:ext cx="2336052" cy="180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3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 flipH="1">
            <a:off x="0" y="-1"/>
            <a:ext cx="4864517" cy="13715998"/>
          </a:xfrm>
          <a:prstGeom prst="rect">
            <a:avLst/>
          </a:prstGeom>
          <a:solidFill>
            <a:srgbClr val="363F49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/>
          </a:p>
        </p:txBody>
      </p:sp>
      <p:grpSp>
        <p:nvGrpSpPr>
          <p:cNvPr id="2" name="Group 1"/>
          <p:cNvGrpSpPr/>
          <p:nvPr/>
        </p:nvGrpSpPr>
        <p:grpSpPr>
          <a:xfrm>
            <a:off x="-1345723" y="3018000"/>
            <a:ext cx="12252484" cy="9980568"/>
            <a:chOff x="-1674502" y="1493185"/>
            <a:chExt cx="6126242" cy="4990284"/>
          </a:xfrm>
        </p:grpSpPr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-1674502" y="1493185"/>
              <a:ext cx="6126242" cy="3746140"/>
            </a:xfrm>
            <a:custGeom>
              <a:avLst/>
              <a:gdLst>
                <a:gd name="T0" fmla="*/ 2537 w 2537"/>
                <a:gd name="T1" fmla="*/ 1533 h 1533"/>
                <a:gd name="T2" fmla="*/ 2537 w 2537"/>
                <a:gd name="T3" fmla="*/ 71 h 1533"/>
                <a:gd name="T4" fmla="*/ 2467 w 2537"/>
                <a:gd name="T5" fmla="*/ 0 h 1533"/>
                <a:gd name="T6" fmla="*/ 71 w 2537"/>
                <a:gd name="T7" fmla="*/ 0 h 1533"/>
                <a:gd name="T8" fmla="*/ 0 w 2537"/>
                <a:gd name="T9" fmla="*/ 71 h 1533"/>
                <a:gd name="T10" fmla="*/ 0 w 2537"/>
                <a:gd name="T11" fmla="*/ 1533 h 1533"/>
                <a:gd name="T12" fmla="*/ 2537 w 2537"/>
                <a:gd name="T13" fmla="*/ 1533 h 1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7" h="1533">
                  <a:moveTo>
                    <a:pt x="2537" y="1533"/>
                  </a:moveTo>
                  <a:cubicBezTo>
                    <a:pt x="2537" y="71"/>
                    <a:pt x="2537" y="71"/>
                    <a:pt x="2537" y="71"/>
                  </a:cubicBezTo>
                  <a:cubicBezTo>
                    <a:pt x="2537" y="32"/>
                    <a:pt x="2506" y="0"/>
                    <a:pt x="2467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32" y="0"/>
                    <a:pt x="0" y="32"/>
                    <a:pt x="0" y="71"/>
                  </a:cubicBezTo>
                  <a:cubicBezTo>
                    <a:pt x="0" y="1533"/>
                    <a:pt x="0" y="1533"/>
                    <a:pt x="0" y="1533"/>
                  </a:cubicBezTo>
                  <a:lnTo>
                    <a:pt x="2537" y="1533"/>
                  </a:ln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08" tIns="91404" rIns="182808" bIns="91404" numCol="1" anchor="t" anchorCtr="0" compatLnSpc="1">
              <a:prstTxWarp prst="textNoShape">
                <a:avLst/>
              </a:prstTxWarp>
            </a:bodyPr>
            <a:lstStyle/>
            <a:p>
              <a:endParaRPr lang="id-ID" sz="7198" dirty="0">
                <a:latin typeface="Lato Regular" charset="0"/>
              </a:endParaRPr>
            </a:p>
          </p:txBody>
        </p:sp>
        <p:sp>
          <p:nvSpPr>
            <p:cNvPr id="18" name="Freeform 6"/>
            <p:cNvSpPr>
              <a:spLocks noEditPoints="1"/>
            </p:cNvSpPr>
            <p:nvPr/>
          </p:nvSpPr>
          <p:spPr bwMode="auto">
            <a:xfrm>
              <a:off x="-1436064" y="1748044"/>
              <a:ext cx="5649365" cy="3233682"/>
            </a:xfrm>
            <a:custGeom>
              <a:avLst/>
              <a:gdLst>
                <a:gd name="T0" fmla="*/ 2075 w 2085"/>
                <a:gd name="T1" fmla="*/ 10 h 1180"/>
                <a:gd name="T2" fmla="*/ 2075 w 2085"/>
                <a:gd name="T3" fmla="*/ 1170 h 1180"/>
                <a:gd name="T4" fmla="*/ 10 w 2085"/>
                <a:gd name="T5" fmla="*/ 1170 h 1180"/>
                <a:gd name="T6" fmla="*/ 10 w 2085"/>
                <a:gd name="T7" fmla="*/ 10 h 1180"/>
                <a:gd name="T8" fmla="*/ 2075 w 2085"/>
                <a:gd name="T9" fmla="*/ 10 h 1180"/>
                <a:gd name="T10" fmla="*/ 2085 w 2085"/>
                <a:gd name="T11" fmla="*/ 0 h 1180"/>
                <a:gd name="T12" fmla="*/ 2075 w 2085"/>
                <a:gd name="T13" fmla="*/ 0 h 1180"/>
                <a:gd name="T14" fmla="*/ 10 w 2085"/>
                <a:gd name="T15" fmla="*/ 0 h 1180"/>
                <a:gd name="T16" fmla="*/ 0 w 2085"/>
                <a:gd name="T17" fmla="*/ 0 h 1180"/>
                <a:gd name="T18" fmla="*/ 0 w 2085"/>
                <a:gd name="T19" fmla="*/ 10 h 1180"/>
                <a:gd name="T20" fmla="*/ 0 w 2085"/>
                <a:gd name="T21" fmla="*/ 1170 h 1180"/>
                <a:gd name="T22" fmla="*/ 0 w 2085"/>
                <a:gd name="T23" fmla="*/ 1180 h 1180"/>
                <a:gd name="T24" fmla="*/ 10 w 2085"/>
                <a:gd name="T25" fmla="*/ 1180 h 1180"/>
                <a:gd name="T26" fmla="*/ 2075 w 2085"/>
                <a:gd name="T27" fmla="*/ 1180 h 1180"/>
                <a:gd name="T28" fmla="*/ 2085 w 2085"/>
                <a:gd name="T29" fmla="*/ 1180 h 1180"/>
                <a:gd name="T30" fmla="*/ 2085 w 2085"/>
                <a:gd name="T31" fmla="*/ 1170 h 1180"/>
                <a:gd name="T32" fmla="*/ 2085 w 2085"/>
                <a:gd name="T33" fmla="*/ 10 h 1180"/>
                <a:gd name="T34" fmla="*/ 2085 w 2085"/>
                <a:gd name="T35" fmla="*/ 0 h 1180"/>
                <a:gd name="T36" fmla="*/ 2085 w 2085"/>
                <a:gd name="T37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85" h="1180">
                  <a:moveTo>
                    <a:pt x="2075" y="10"/>
                  </a:moveTo>
                  <a:lnTo>
                    <a:pt x="2075" y="1170"/>
                  </a:lnTo>
                  <a:lnTo>
                    <a:pt x="10" y="1170"/>
                  </a:lnTo>
                  <a:lnTo>
                    <a:pt x="10" y="10"/>
                  </a:lnTo>
                  <a:lnTo>
                    <a:pt x="2075" y="10"/>
                  </a:lnTo>
                  <a:close/>
                  <a:moveTo>
                    <a:pt x="2085" y="0"/>
                  </a:moveTo>
                  <a:lnTo>
                    <a:pt x="2075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70"/>
                  </a:lnTo>
                  <a:lnTo>
                    <a:pt x="0" y="1180"/>
                  </a:lnTo>
                  <a:lnTo>
                    <a:pt x="10" y="1180"/>
                  </a:lnTo>
                  <a:lnTo>
                    <a:pt x="2075" y="1180"/>
                  </a:lnTo>
                  <a:lnTo>
                    <a:pt x="2085" y="1180"/>
                  </a:lnTo>
                  <a:lnTo>
                    <a:pt x="2085" y="1170"/>
                  </a:lnTo>
                  <a:lnTo>
                    <a:pt x="2085" y="10"/>
                  </a:lnTo>
                  <a:lnTo>
                    <a:pt x="2085" y="0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0C0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08" tIns="91404" rIns="182808" bIns="91404" numCol="1" anchor="t" anchorCtr="0" compatLnSpc="1">
              <a:prstTxWarp prst="textNoShape">
                <a:avLst/>
              </a:prstTxWarp>
            </a:bodyPr>
            <a:lstStyle/>
            <a:p>
              <a:endParaRPr lang="id-ID" sz="7198" dirty="0">
                <a:latin typeface="Lato Regular" charset="0"/>
              </a:endParaRPr>
            </a:p>
          </p:txBody>
        </p:sp>
        <p:sp>
          <p:nvSpPr>
            <p:cNvPr id="19" name="Freeform 7"/>
            <p:cNvSpPr>
              <a:spLocks noEditPoints="1"/>
            </p:cNvSpPr>
            <p:nvPr/>
          </p:nvSpPr>
          <p:spPr bwMode="auto">
            <a:xfrm>
              <a:off x="-1436064" y="1748044"/>
              <a:ext cx="5649365" cy="3233682"/>
            </a:xfrm>
            <a:custGeom>
              <a:avLst/>
              <a:gdLst>
                <a:gd name="T0" fmla="*/ 2075 w 2085"/>
                <a:gd name="T1" fmla="*/ 10 h 1180"/>
                <a:gd name="T2" fmla="*/ 2075 w 2085"/>
                <a:gd name="T3" fmla="*/ 1170 h 1180"/>
                <a:gd name="T4" fmla="*/ 10 w 2085"/>
                <a:gd name="T5" fmla="*/ 1170 h 1180"/>
                <a:gd name="T6" fmla="*/ 10 w 2085"/>
                <a:gd name="T7" fmla="*/ 10 h 1180"/>
                <a:gd name="T8" fmla="*/ 2075 w 2085"/>
                <a:gd name="T9" fmla="*/ 10 h 1180"/>
                <a:gd name="T10" fmla="*/ 2085 w 2085"/>
                <a:gd name="T11" fmla="*/ 0 h 1180"/>
                <a:gd name="T12" fmla="*/ 2075 w 2085"/>
                <a:gd name="T13" fmla="*/ 0 h 1180"/>
                <a:gd name="T14" fmla="*/ 10 w 2085"/>
                <a:gd name="T15" fmla="*/ 0 h 1180"/>
                <a:gd name="T16" fmla="*/ 0 w 2085"/>
                <a:gd name="T17" fmla="*/ 0 h 1180"/>
                <a:gd name="T18" fmla="*/ 0 w 2085"/>
                <a:gd name="T19" fmla="*/ 10 h 1180"/>
                <a:gd name="T20" fmla="*/ 0 w 2085"/>
                <a:gd name="T21" fmla="*/ 1170 h 1180"/>
                <a:gd name="T22" fmla="*/ 0 w 2085"/>
                <a:gd name="T23" fmla="*/ 1180 h 1180"/>
                <a:gd name="T24" fmla="*/ 10 w 2085"/>
                <a:gd name="T25" fmla="*/ 1180 h 1180"/>
                <a:gd name="T26" fmla="*/ 2075 w 2085"/>
                <a:gd name="T27" fmla="*/ 1180 h 1180"/>
                <a:gd name="T28" fmla="*/ 2085 w 2085"/>
                <a:gd name="T29" fmla="*/ 1180 h 1180"/>
                <a:gd name="T30" fmla="*/ 2085 w 2085"/>
                <a:gd name="T31" fmla="*/ 1170 h 1180"/>
                <a:gd name="T32" fmla="*/ 2085 w 2085"/>
                <a:gd name="T33" fmla="*/ 10 h 1180"/>
                <a:gd name="T34" fmla="*/ 2085 w 2085"/>
                <a:gd name="T35" fmla="*/ 0 h 1180"/>
                <a:gd name="T36" fmla="*/ 2085 w 2085"/>
                <a:gd name="T37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85" h="1180">
                  <a:moveTo>
                    <a:pt x="2075" y="10"/>
                  </a:moveTo>
                  <a:lnTo>
                    <a:pt x="2075" y="1170"/>
                  </a:lnTo>
                  <a:lnTo>
                    <a:pt x="10" y="1170"/>
                  </a:lnTo>
                  <a:lnTo>
                    <a:pt x="10" y="10"/>
                  </a:lnTo>
                  <a:lnTo>
                    <a:pt x="2075" y="10"/>
                  </a:lnTo>
                  <a:moveTo>
                    <a:pt x="2085" y="0"/>
                  </a:moveTo>
                  <a:lnTo>
                    <a:pt x="2075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70"/>
                  </a:lnTo>
                  <a:lnTo>
                    <a:pt x="0" y="1180"/>
                  </a:lnTo>
                  <a:lnTo>
                    <a:pt x="10" y="1180"/>
                  </a:lnTo>
                  <a:lnTo>
                    <a:pt x="2075" y="1180"/>
                  </a:lnTo>
                  <a:lnTo>
                    <a:pt x="2085" y="1180"/>
                  </a:lnTo>
                  <a:lnTo>
                    <a:pt x="2085" y="1170"/>
                  </a:lnTo>
                  <a:lnTo>
                    <a:pt x="2085" y="10"/>
                  </a:lnTo>
                  <a:lnTo>
                    <a:pt x="2085" y="0"/>
                  </a:lnTo>
                  <a:lnTo>
                    <a:pt x="208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08" tIns="91404" rIns="182808" bIns="91404" numCol="1" anchor="t" anchorCtr="0" compatLnSpc="1">
              <a:prstTxWarp prst="textNoShape">
                <a:avLst/>
              </a:prstTxWarp>
            </a:bodyPr>
            <a:lstStyle/>
            <a:p>
              <a:endParaRPr lang="id-ID" sz="7198" dirty="0">
                <a:latin typeface="Lato Regular" charset="0"/>
              </a:endParaRPr>
            </a:p>
          </p:txBody>
        </p:sp>
        <p:sp>
          <p:nvSpPr>
            <p:cNvPr id="20" name="Rectangle 8"/>
            <p:cNvSpPr>
              <a:spLocks noChangeArrowheads="1"/>
            </p:cNvSpPr>
            <p:nvPr/>
          </p:nvSpPr>
          <p:spPr bwMode="auto">
            <a:xfrm>
              <a:off x="-1408968" y="1775448"/>
              <a:ext cx="5595175" cy="317887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08" tIns="91404" rIns="182808" bIns="91404" numCol="1" anchor="t" anchorCtr="0" compatLnSpc="1">
              <a:prstTxWarp prst="textNoShape">
                <a:avLst/>
              </a:prstTxWarp>
            </a:bodyPr>
            <a:lstStyle/>
            <a:p>
              <a:endParaRPr lang="id-ID" sz="7198" dirty="0">
                <a:latin typeface="Lato Regular" charset="0"/>
              </a:endParaRPr>
            </a:p>
          </p:txBody>
        </p:sp>
        <p:sp>
          <p:nvSpPr>
            <p:cNvPr id="21" name="Freeform 9"/>
            <p:cNvSpPr>
              <a:spLocks/>
            </p:cNvSpPr>
            <p:nvPr/>
          </p:nvSpPr>
          <p:spPr bwMode="auto">
            <a:xfrm>
              <a:off x="346805" y="6398515"/>
              <a:ext cx="2061951" cy="84954"/>
            </a:xfrm>
            <a:custGeom>
              <a:avLst/>
              <a:gdLst>
                <a:gd name="T0" fmla="*/ 852 w 854"/>
                <a:gd name="T1" fmla="*/ 24 h 35"/>
                <a:gd name="T2" fmla="*/ 478 w 854"/>
                <a:gd name="T3" fmla="*/ 5 h 35"/>
                <a:gd name="T4" fmla="*/ 478 w 854"/>
                <a:gd name="T5" fmla="*/ 0 h 35"/>
                <a:gd name="T6" fmla="*/ 427 w 854"/>
                <a:gd name="T7" fmla="*/ 3 h 35"/>
                <a:gd name="T8" fmla="*/ 375 w 854"/>
                <a:gd name="T9" fmla="*/ 0 h 35"/>
                <a:gd name="T10" fmla="*/ 375 w 854"/>
                <a:gd name="T11" fmla="*/ 5 h 35"/>
                <a:gd name="T12" fmla="*/ 1 w 854"/>
                <a:gd name="T13" fmla="*/ 24 h 35"/>
                <a:gd name="T14" fmla="*/ 24 w 854"/>
                <a:gd name="T15" fmla="*/ 35 h 35"/>
                <a:gd name="T16" fmla="*/ 375 w 854"/>
                <a:gd name="T17" fmla="*/ 35 h 35"/>
                <a:gd name="T18" fmla="*/ 478 w 854"/>
                <a:gd name="T19" fmla="*/ 35 h 35"/>
                <a:gd name="T20" fmla="*/ 829 w 854"/>
                <a:gd name="T21" fmla="*/ 35 h 35"/>
                <a:gd name="T22" fmla="*/ 852 w 854"/>
                <a:gd name="T23" fmla="*/ 2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4" h="35">
                  <a:moveTo>
                    <a:pt x="852" y="24"/>
                  </a:moveTo>
                  <a:cubicBezTo>
                    <a:pt x="478" y="5"/>
                    <a:pt x="478" y="5"/>
                    <a:pt x="478" y="5"/>
                  </a:cubicBezTo>
                  <a:cubicBezTo>
                    <a:pt x="478" y="0"/>
                    <a:pt x="478" y="0"/>
                    <a:pt x="478" y="0"/>
                  </a:cubicBezTo>
                  <a:cubicBezTo>
                    <a:pt x="427" y="3"/>
                    <a:pt x="427" y="3"/>
                    <a:pt x="427" y="3"/>
                  </a:cubicBezTo>
                  <a:cubicBezTo>
                    <a:pt x="375" y="0"/>
                    <a:pt x="375" y="0"/>
                    <a:pt x="375" y="0"/>
                  </a:cubicBezTo>
                  <a:cubicBezTo>
                    <a:pt x="375" y="5"/>
                    <a:pt x="375" y="5"/>
                    <a:pt x="375" y="5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0" y="35"/>
                    <a:pt x="24" y="35"/>
                  </a:cubicBezTo>
                  <a:cubicBezTo>
                    <a:pt x="41" y="35"/>
                    <a:pt x="247" y="35"/>
                    <a:pt x="375" y="35"/>
                  </a:cubicBezTo>
                  <a:cubicBezTo>
                    <a:pt x="435" y="35"/>
                    <a:pt x="478" y="35"/>
                    <a:pt x="478" y="35"/>
                  </a:cubicBezTo>
                  <a:cubicBezTo>
                    <a:pt x="606" y="35"/>
                    <a:pt x="812" y="35"/>
                    <a:pt x="829" y="35"/>
                  </a:cubicBezTo>
                  <a:cubicBezTo>
                    <a:pt x="854" y="35"/>
                    <a:pt x="852" y="24"/>
                    <a:pt x="852" y="24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08" tIns="91404" rIns="182808" bIns="91404" numCol="1" anchor="t" anchorCtr="0" compatLnSpc="1">
              <a:prstTxWarp prst="textNoShape">
                <a:avLst/>
              </a:prstTxWarp>
            </a:bodyPr>
            <a:lstStyle/>
            <a:p>
              <a:endParaRPr lang="id-ID" sz="7198" dirty="0">
                <a:latin typeface="Lato Regular" charset="0"/>
              </a:endParaRPr>
            </a:p>
          </p:txBody>
        </p:sp>
        <p:sp>
          <p:nvSpPr>
            <p:cNvPr id="23" name="Freeform 10"/>
            <p:cNvSpPr>
              <a:spLocks/>
            </p:cNvSpPr>
            <p:nvPr/>
          </p:nvSpPr>
          <p:spPr bwMode="auto">
            <a:xfrm>
              <a:off x="335967" y="5743558"/>
              <a:ext cx="2080917" cy="720729"/>
            </a:xfrm>
            <a:custGeom>
              <a:avLst/>
              <a:gdLst>
                <a:gd name="T0" fmla="*/ 790 w 861"/>
                <a:gd name="T1" fmla="*/ 274 h 295"/>
                <a:gd name="T2" fmla="*/ 738 w 861"/>
                <a:gd name="T3" fmla="*/ 224 h 295"/>
                <a:gd name="T4" fmla="*/ 714 w 861"/>
                <a:gd name="T5" fmla="*/ 0 h 295"/>
                <a:gd name="T6" fmla="*/ 431 w 861"/>
                <a:gd name="T7" fmla="*/ 4 h 295"/>
                <a:gd name="T8" fmla="*/ 147 w 861"/>
                <a:gd name="T9" fmla="*/ 0 h 295"/>
                <a:gd name="T10" fmla="*/ 124 w 861"/>
                <a:gd name="T11" fmla="*/ 224 h 295"/>
                <a:gd name="T12" fmla="*/ 72 w 861"/>
                <a:gd name="T13" fmla="*/ 274 h 295"/>
                <a:gd name="T14" fmla="*/ 0 w 861"/>
                <a:gd name="T15" fmla="*/ 291 h 295"/>
                <a:gd name="T16" fmla="*/ 0 w 861"/>
                <a:gd name="T17" fmla="*/ 295 h 295"/>
                <a:gd name="T18" fmla="*/ 379 w 861"/>
                <a:gd name="T19" fmla="*/ 295 h 295"/>
                <a:gd name="T20" fmla="*/ 482 w 861"/>
                <a:gd name="T21" fmla="*/ 295 h 295"/>
                <a:gd name="T22" fmla="*/ 861 w 861"/>
                <a:gd name="T23" fmla="*/ 295 h 295"/>
                <a:gd name="T24" fmla="*/ 861 w 861"/>
                <a:gd name="T25" fmla="*/ 291 h 295"/>
                <a:gd name="T26" fmla="*/ 790 w 861"/>
                <a:gd name="T27" fmla="*/ 274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1" h="295">
                  <a:moveTo>
                    <a:pt x="790" y="274"/>
                  </a:moveTo>
                  <a:cubicBezTo>
                    <a:pt x="760" y="268"/>
                    <a:pt x="744" y="271"/>
                    <a:pt x="738" y="224"/>
                  </a:cubicBezTo>
                  <a:cubicBezTo>
                    <a:pt x="731" y="177"/>
                    <a:pt x="714" y="0"/>
                    <a:pt x="714" y="0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0" y="177"/>
                    <a:pt x="124" y="224"/>
                  </a:cubicBezTo>
                  <a:cubicBezTo>
                    <a:pt x="117" y="271"/>
                    <a:pt x="102" y="268"/>
                    <a:pt x="72" y="274"/>
                  </a:cubicBezTo>
                  <a:cubicBezTo>
                    <a:pt x="42" y="280"/>
                    <a:pt x="0" y="287"/>
                    <a:pt x="0" y="29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379" y="295"/>
                    <a:pt x="379" y="295"/>
                    <a:pt x="379" y="295"/>
                  </a:cubicBezTo>
                  <a:cubicBezTo>
                    <a:pt x="482" y="295"/>
                    <a:pt x="482" y="295"/>
                    <a:pt x="482" y="295"/>
                  </a:cubicBezTo>
                  <a:cubicBezTo>
                    <a:pt x="861" y="295"/>
                    <a:pt x="861" y="295"/>
                    <a:pt x="861" y="295"/>
                  </a:cubicBezTo>
                  <a:cubicBezTo>
                    <a:pt x="861" y="295"/>
                    <a:pt x="861" y="295"/>
                    <a:pt x="861" y="291"/>
                  </a:cubicBezTo>
                  <a:cubicBezTo>
                    <a:pt x="861" y="287"/>
                    <a:pt x="820" y="280"/>
                    <a:pt x="790" y="274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08" tIns="91404" rIns="182808" bIns="91404" numCol="1" anchor="t" anchorCtr="0" compatLnSpc="1">
              <a:prstTxWarp prst="textNoShape">
                <a:avLst/>
              </a:prstTxWarp>
            </a:bodyPr>
            <a:lstStyle/>
            <a:p>
              <a:endParaRPr lang="id-ID" sz="7198" dirty="0">
                <a:latin typeface="Lato Regular" charset="0"/>
              </a:endParaRPr>
            </a:p>
          </p:txBody>
        </p:sp>
        <p:sp>
          <p:nvSpPr>
            <p:cNvPr id="25" name="Oval 11"/>
            <p:cNvSpPr>
              <a:spLocks noChangeArrowheads="1"/>
            </p:cNvSpPr>
            <p:nvPr/>
          </p:nvSpPr>
          <p:spPr bwMode="auto">
            <a:xfrm>
              <a:off x="1346622" y="1597321"/>
              <a:ext cx="83996" cy="84954"/>
            </a:xfrm>
            <a:prstGeom prst="ellipse">
              <a:avLst/>
            </a:prstGeom>
            <a:solidFill>
              <a:srgbClr val="2C2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08" tIns="91404" rIns="182808" bIns="91404" numCol="1" anchor="t" anchorCtr="0" compatLnSpc="1">
              <a:prstTxWarp prst="textNoShape">
                <a:avLst/>
              </a:prstTxWarp>
            </a:bodyPr>
            <a:lstStyle/>
            <a:p>
              <a:endParaRPr lang="id-ID" sz="7198" dirty="0">
                <a:latin typeface="Lato Regular" charset="0"/>
              </a:endParaRPr>
            </a:p>
          </p:txBody>
        </p:sp>
        <p:sp>
          <p:nvSpPr>
            <p:cNvPr id="27" name="Oval 12"/>
            <p:cNvSpPr>
              <a:spLocks noChangeArrowheads="1"/>
            </p:cNvSpPr>
            <p:nvPr/>
          </p:nvSpPr>
          <p:spPr bwMode="auto">
            <a:xfrm>
              <a:off x="1346622" y="1591840"/>
              <a:ext cx="83996" cy="84954"/>
            </a:xfrm>
            <a:prstGeom prst="ellipse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08" tIns="91404" rIns="182808" bIns="91404" numCol="1" anchor="t" anchorCtr="0" compatLnSpc="1">
              <a:prstTxWarp prst="textNoShape">
                <a:avLst/>
              </a:prstTxWarp>
            </a:bodyPr>
            <a:lstStyle/>
            <a:p>
              <a:endParaRPr lang="id-ID" sz="7198" dirty="0">
                <a:latin typeface="Lato Regular" charset="0"/>
              </a:endParaRPr>
            </a:p>
          </p:txBody>
        </p:sp>
        <p:sp>
          <p:nvSpPr>
            <p:cNvPr id="31" name="Oval 13"/>
            <p:cNvSpPr>
              <a:spLocks noChangeArrowheads="1"/>
            </p:cNvSpPr>
            <p:nvPr/>
          </p:nvSpPr>
          <p:spPr bwMode="auto">
            <a:xfrm>
              <a:off x="1360169" y="1605543"/>
              <a:ext cx="56901" cy="5480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08" tIns="91404" rIns="182808" bIns="91404" numCol="1" anchor="t" anchorCtr="0" compatLnSpc="1">
              <a:prstTxWarp prst="textNoShape">
                <a:avLst/>
              </a:prstTxWarp>
            </a:bodyPr>
            <a:lstStyle/>
            <a:p>
              <a:endParaRPr lang="id-ID" sz="7198" dirty="0">
                <a:latin typeface="Lato Regular" charset="0"/>
              </a:endParaRPr>
            </a:p>
          </p:txBody>
        </p:sp>
        <p:sp>
          <p:nvSpPr>
            <p:cNvPr id="34" name="Oval 14"/>
            <p:cNvSpPr>
              <a:spLocks noChangeArrowheads="1"/>
            </p:cNvSpPr>
            <p:nvPr/>
          </p:nvSpPr>
          <p:spPr bwMode="auto">
            <a:xfrm>
              <a:off x="1376426" y="1616504"/>
              <a:ext cx="27095" cy="32885"/>
            </a:xfrm>
            <a:prstGeom prst="ellipse">
              <a:avLst/>
            </a:prstGeom>
            <a:solidFill>
              <a:srgbClr val="2C99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08" tIns="91404" rIns="182808" bIns="91404" numCol="1" anchor="t" anchorCtr="0" compatLnSpc="1">
              <a:prstTxWarp prst="textNoShape">
                <a:avLst/>
              </a:prstTxWarp>
            </a:bodyPr>
            <a:lstStyle/>
            <a:p>
              <a:endParaRPr lang="id-ID" sz="7198" dirty="0">
                <a:latin typeface="Lato Regular" charset="0"/>
              </a:endParaRPr>
            </a:p>
          </p:txBody>
        </p:sp>
        <p:sp>
          <p:nvSpPr>
            <p:cNvPr id="35" name="Oval 15"/>
            <p:cNvSpPr>
              <a:spLocks noChangeArrowheads="1"/>
            </p:cNvSpPr>
            <p:nvPr/>
          </p:nvSpPr>
          <p:spPr bwMode="auto">
            <a:xfrm>
              <a:off x="1384555" y="1630204"/>
              <a:ext cx="8129" cy="822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08" tIns="91404" rIns="182808" bIns="91404" numCol="1" anchor="t" anchorCtr="0" compatLnSpc="1">
              <a:prstTxWarp prst="textNoShape">
                <a:avLst/>
              </a:prstTxWarp>
            </a:bodyPr>
            <a:lstStyle/>
            <a:p>
              <a:endParaRPr lang="id-ID" sz="7198" dirty="0">
                <a:latin typeface="Lato Regular" charset="0"/>
              </a:endParaRPr>
            </a:p>
          </p:txBody>
        </p:sp>
        <p:sp>
          <p:nvSpPr>
            <p:cNvPr id="38" name="Freeform 16"/>
            <p:cNvSpPr>
              <a:spLocks/>
            </p:cNvSpPr>
            <p:nvPr/>
          </p:nvSpPr>
          <p:spPr bwMode="auto">
            <a:xfrm>
              <a:off x="335967" y="5743558"/>
              <a:ext cx="1682617" cy="720729"/>
            </a:xfrm>
            <a:custGeom>
              <a:avLst/>
              <a:gdLst>
                <a:gd name="T0" fmla="*/ 696 w 696"/>
                <a:gd name="T1" fmla="*/ 10 h 295"/>
                <a:gd name="T2" fmla="*/ 573 w 696"/>
                <a:gd name="T3" fmla="*/ 2 h 295"/>
                <a:gd name="T4" fmla="*/ 431 w 696"/>
                <a:gd name="T5" fmla="*/ 4 h 295"/>
                <a:gd name="T6" fmla="*/ 147 w 696"/>
                <a:gd name="T7" fmla="*/ 0 h 295"/>
                <a:gd name="T8" fmla="*/ 124 w 696"/>
                <a:gd name="T9" fmla="*/ 224 h 295"/>
                <a:gd name="T10" fmla="*/ 72 w 696"/>
                <a:gd name="T11" fmla="*/ 274 h 295"/>
                <a:gd name="T12" fmla="*/ 0 w 696"/>
                <a:gd name="T13" fmla="*/ 291 h 295"/>
                <a:gd name="T14" fmla="*/ 0 w 696"/>
                <a:gd name="T15" fmla="*/ 295 h 295"/>
                <a:gd name="T16" fmla="*/ 379 w 696"/>
                <a:gd name="T17" fmla="*/ 295 h 295"/>
                <a:gd name="T18" fmla="*/ 432 w 696"/>
                <a:gd name="T19" fmla="*/ 295 h 295"/>
                <a:gd name="T20" fmla="*/ 696 w 696"/>
                <a:gd name="T21" fmla="*/ 1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6" h="295">
                  <a:moveTo>
                    <a:pt x="696" y="10"/>
                  </a:moveTo>
                  <a:cubicBezTo>
                    <a:pt x="573" y="2"/>
                    <a:pt x="573" y="2"/>
                    <a:pt x="573" y="2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0" y="177"/>
                    <a:pt x="124" y="224"/>
                  </a:cubicBezTo>
                  <a:cubicBezTo>
                    <a:pt x="117" y="271"/>
                    <a:pt x="102" y="268"/>
                    <a:pt x="72" y="274"/>
                  </a:cubicBezTo>
                  <a:cubicBezTo>
                    <a:pt x="42" y="280"/>
                    <a:pt x="0" y="287"/>
                    <a:pt x="0" y="29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379" y="295"/>
                    <a:pt x="379" y="295"/>
                    <a:pt x="379" y="295"/>
                  </a:cubicBezTo>
                  <a:cubicBezTo>
                    <a:pt x="432" y="295"/>
                    <a:pt x="432" y="295"/>
                    <a:pt x="432" y="295"/>
                  </a:cubicBezTo>
                  <a:lnTo>
                    <a:pt x="696" y="10"/>
                  </a:lnTo>
                  <a:close/>
                </a:path>
              </a:pathLst>
            </a:custGeom>
            <a:solidFill>
              <a:srgbClr val="A8A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08" tIns="91404" rIns="182808" bIns="91404" numCol="1" anchor="t" anchorCtr="0" compatLnSpc="1">
              <a:prstTxWarp prst="textNoShape">
                <a:avLst/>
              </a:prstTxWarp>
            </a:bodyPr>
            <a:lstStyle/>
            <a:p>
              <a:endParaRPr lang="id-ID" sz="7198" dirty="0">
                <a:latin typeface="Lato Regular" charset="0"/>
              </a:endParaRPr>
            </a:p>
          </p:txBody>
        </p:sp>
        <p:sp>
          <p:nvSpPr>
            <p:cNvPr id="39" name="Freeform 17"/>
            <p:cNvSpPr>
              <a:spLocks/>
            </p:cNvSpPr>
            <p:nvPr/>
          </p:nvSpPr>
          <p:spPr bwMode="auto">
            <a:xfrm>
              <a:off x="-1674502" y="5239328"/>
              <a:ext cx="6107099" cy="589189"/>
            </a:xfrm>
            <a:custGeom>
              <a:avLst/>
              <a:gdLst>
                <a:gd name="T0" fmla="*/ 0 w 2537"/>
                <a:gd name="T1" fmla="*/ 0 h 241"/>
                <a:gd name="T2" fmla="*/ 0 w 2537"/>
                <a:gd name="T3" fmla="*/ 170 h 241"/>
                <a:gd name="T4" fmla="*/ 71 w 2537"/>
                <a:gd name="T5" fmla="*/ 241 h 241"/>
                <a:gd name="T6" fmla="*/ 2467 w 2537"/>
                <a:gd name="T7" fmla="*/ 241 h 241"/>
                <a:gd name="T8" fmla="*/ 2537 w 2537"/>
                <a:gd name="T9" fmla="*/ 170 h 241"/>
                <a:gd name="T10" fmla="*/ 2537 w 2537"/>
                <a:gd name="T11" fmla="*/ 0 h 241"/>
                <a:gd name="T12" fmla="*/ 0 w 2537"/>
                <a:gd name="T13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7" h="241">
                  <a:moveTo>
                    <a:pt x="0" y="0"/>
                  </a:moveTo>
                  <a:cubicBezTo>
                    <a:pt x="0" y="170"/>
                    <a:pt x="0" y="170"/>
                    <a:pt x="0" y="170"/>
                  </a:cubicBezTo>
                  <a:cubicBezTo>
                    <a:pt x="0" y="209"/>
                    <a:pt x="32" y="241"/>
                    <a:pt x="71" y="241"/>
                  </a:cubicBezTo>
                  <a:cubicBezTo>
                    <a:pt x="2467" y="241"/>
                    <a:pt x="2467" y="241"/>
                    <a:pt x="2467" y="241"/>
                  </a:cubicBezTo>
                  <a:cubicBezTo>
                    <a:pt x="2506" y="241"/>
                    <a:pt x="2537" y="209"/>
                    <a:pt x="2537" y="170"/>
                  </a:cubicBezTo>
                  <a:cubicBezTo>
                    <a:pt x="2537" y="0"/>
                    <a:pt x="2537" y="0"/>
                    <a:pt x="25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08" tIns="91404" rIns="182808" bIns="91404" numCol="1" anchor="t" anchorCtr="0" compatLnSpc="1">
              <a:prstTxWarp prst="textNoShape">
                <a:avLst/>
              </a:prstTxWarp>
            </a:bodyPr>
            <a:lstStyle/>
            <a:p>
              <a:endParaRPr lang="id-ID" sz="7198" dirty="0">
                <a:latin typeface="Lato Regular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4049639" y="4073162"/>
            <a:ext cx="5303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First customers secured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4049640" y="4734137"/>
            <a:ext cx="76861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Lato" charset="0"/>
                <a:ea typeface="Lato" charset="0"/>
                <a:cs typeface="Lato" charset="0"/>
              </a:rPr>
              <a:t>Multiple future partners have already expressed interest on working on new products using Zero Code.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075030" y="6512465"/>
            <a:ext cx="6498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Tool is 90% finished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4075032" y="7173440"/>
            <a:ext cx="72125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Lato" charset="0"/>
                <a:ea typeface="Lato" charset="0"/>
                <a:cs typeface="Lato" charset="0"/>
              </a:rPr>
              <a:t>Over 5 years of coding done. Tools are completely functional and only lack visual elements.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4049638" y="8825373"/>
            <a:ext cx="9759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Lots of building blocks to offer our partners and users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4049641" y="9486348"/>
            <a:ext cx="72125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Lato" charset="0"/>
                <a:ea typeface="Lato" charset="0"/>
                <a:cs typeface="Lato" charset="0"/>
              </a:rPr>
              <a:t>We have numerous existing ERP system modules like billing or timecard modules for our customers to start building on and selling.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970477" y="892742"/>
            <a:ext cx="117653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CURRENT SITUATION</a:t>
            </a:r>
          </a:p>
        </p:txBody>
      </p:sp>
      <p:sp>
        <p:nvSpPr>
          <p:cNvPr id="40" name="Shape 2540"/>
          <p:cNvSpPr/>
          <p:nvPr/>
        </p:nvSpPr>
        <p:spPr>
          <a:xfrm>
            <a:off x="12806678" y="6805240"/>
            <a:ext cx="791474" cy="7914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accent3"/>
          </a:solidFill>
          <a:ln w="12700">
            <a:solidFill>
              <a:schemeClr val="accent3"/>
            </a:solidFill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47" name="Shape 2540"/>
          <p:cNvSpPr/>
          <p:nvPr/>
        </p:nvSpPr>
        <p:spPr>
          <a:xfrm>
            <a:off x="12806678" y="4449723"/>
            <a:ext cx="791474" cy="7914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accent1"/>
          </a:solidFill>
          <a:ln w="12700">
            <a:solidFill>
              <a:schemeClr val="accent1"/>
            </a:solidFill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48" name="Shape 2540"/>
          <p:cNvSpPr/>
          <p:nvPr/>
        </p:nvSpPr>
        <p:spPr>
          <a:xfrm>
            <a:off x="12806678" y="9225000"/>
            <a:ext cx="791474" cy="7914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accent4"/>
          </a:solidFill>
          <a:ln w="12700">
            <a:solidFill>
              <a:schemeClr val="accent4"/>
            </a:solidFill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355" y="606830"/>
            <a:ext cx="2336052" cy="1804339"/>
          </a:xfrm>
          <a:prstGeom prst="rect">
            <a:avLst/>
          </a:prstGeom>
        </p:spPr>
      </p:pic>
      <p:pic>
        <p:nvPicPr>
          <p:cNvPr id="42" name="Picture Placeholder 8">
            <a:extLst>
              <a:ext uri="{FF2B5EF4-FFF2-40B4-BE49-F238E27FC236}">
                <a16:creationId xmlns:a16="http://schemas.microsoft.com/office/drawing/2014/main" id="{3B209939-0764-45BB-8778-9CA22D5B8D5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7" r="232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9052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527344" y="1628982"/>
            <a:ext cx="8126609" cy="11079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400" dirty="0" err="1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Pasi</a:t>
            </a:r>
            <a:r>
              <a:rPr lang="en-US" sz="3400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 </a:t>
            </a:r>
            <a:r>
              <a:rPr lang="en-US" sz="3400" dirty="0" err="1" smtClean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Mankinen</a:t>
            </a:r>
            <a:r>
              <a:rPr lang="en-US" sz="3400" dirty="0" smtClean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, </a:t>
            </a:r>
            <a:r>
              <a:rPr lang="en-US" sz="3400" dirty="0" smtClean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CTO, Founder</a:t>
            </a:r>
          </a:p>
          <a:p>
            <a:pPr>
              <a:lnSpc>
                <a:spcPct val="150000"/>
              </a:lnSpc>
            </a:pPr>
            <a:r>
              <a:rPr lang="en-US" sz="3400" dirty="0" err="1" smtClean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Arto</a:t>
            </a:r>
            <a:r>
              <a:rPr lang="en-US" sz="3400" dirty="0" smtClean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 </a:t>
            </a:r>
            <a:r>
              <a:rPr lang="en-US" sz="3400" dirty="0" err="1" smtClean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Kokkila</a:t>
            </a:r>
            <a:r>
              <a:rPr lang="en-US" sz="3400" dirty="0" smtClean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, </a:t>
            </a:r>
            <a:r>
              <a:rPr lang="en-US" sz="3400" dirty="0" smtClean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Programmer</a:t>
            </a:r>
          </a:p>
          <a:p>
            <a:pPr>
              <a:lnSpc>
                <a:spcPct val="150000"/>
              </a:lnSpc>
            </a:pPr>
            <a:r>
              <a:rPr lang="en-US" sz="3400" dirty="0" err="1" smtClean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João</a:t>
            </a:r>
            <a:r>
              <a:rPr lang="en-US" sz="3400" dirty="0" smtClean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 </a:t>
            </a:r>
            <a:r>
              <a:rPr lang="en-US" sz="3400" dirty="0" err="1" smtClean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Grossi</a:t>
            </a:r>
            <a:r>
              <a:rPr lang="en-US" sz="3400" dirty="0" smtClean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, </a:t>
            </a:r>
            <a:r>
              <a:rPr lang="en-US" sz="3400" dirty="0" smtClean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Startup Partner</a:t>
            </a:r>
          </a:p>
          <a:p>
            <a:pPr>
              <a:lnSpc>
                <a:spcPct val="150000"/>
              </a:lnSpc>
            </a:pPr>
            <a:r>
              <a:rPr lang="en-US" sz="3400" dirty="0" smtClean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Olli </a:t>
            </a:r>
            <a:r>
              <a:rPr lang="en-US" sz="3400" dirty="0" err="1" smtClean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Rundgren</a:t>
            </a:r>
            <a:r>
              <a:rPr lang="en-US" sz="3400" dirty="0" smtClean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, </a:t>
            </a:r>
            <a:r>
              <a:rPr lang="en-US" sz="3400" dirty="0" smtClean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Startup Advisor</a:t>
            </a:r>
          </a:p>
          <a:p>
            <a:pPr>
              <a:lnSpc>
                <a:spcPct val="150000"/>
              </a:lnSpc>
            </a:pPr>
            <a:r>
              <a:rPr lang="en-US" sz="3400" dirty="0" smtClean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Markus </a:t>
            </a:r>
            <a:r>
              <a:rPr lang="en-US" sz="3400" dirty="0" err="1" smtClean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Mäntynen</a:t>
            </a:r>
            <a:r>
              <a:rPr lang="en-US" sz="3400" dirty="0" smtClean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, </a:t>
            </a:r>
            <a:r>
              <a:rPr lang="en-US" sz="3400" dirty="0" smtClean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Startup Advisor</a:t>
            </a:r>
          </a:p>
          <a:p>
            <a:pPr>
              <a:lnSpc>
                <a:spcPct val="150000"/>
              </a:lnSpc>
            </a:pPr>
            <a:r>
              <a:rPr lang="en-US" sz="3400" dirty="0" err="1" smtClean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Harri</a:t>
            </a:r>
            <a:r>
              <a:rPr lang="en-US" sz="3400" dirty="0" smtClean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 </a:t>
            </a:r>
            <a:r>
              <a:rPr lang="en-US" sz="3400" dirty="0" err="1" smtClean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Paananen</a:t>
            </a:r>
            <a:r>
              <a:rPr lang="en-US" sz="3400" dirty="0" smtClean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, </a:t>
            </a:r>
            <a:r>
              <a:rPr lang="en-US" sz="3400" dirty="0" smtClean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Business Metrics</a:t>
            </a:r>
          </a:p>
          <a:p>
            <a:pPr>
              <a:lnSpc>
                <a:spcPct val="150000"/>
              </a:lnSpc>
            </a:pPr>
            <a:r>
              <a:rPr lang="en-US" sz="3400" dirty="0" err="1" smtClean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Jari</a:t>
            </a:r>
            <a:r>
              <a:rPr lang="en-US" sz="3400" dirty="0" smtClean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 </a:t>
            </a:r>
            <a:r>
              <a:rPr lang="en-US" sz="3400" dirty="0" err="1" smtClean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Lehtinen</a:t>
            </a:r>
            <a:r>
              <a:rPr lang="en-US" sz="3400" dirty="0" smtClean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, </a:t>
            </a:r>
            <a:r>
              <a:rPr lang="en-US" sz="3400" dirty="0" smtClean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Sales Advisor</a:t>
            </a:r>
          </a:p>
          <a:p>
            <a:pPr>
              <a:lnSpc>
                <a:spcPct val="150000"/>
              </a:lnSpc>
            </a:pPr>
            <a:r>
              <a:rPr lang="en-US" sz="3400" dirty="0" err="1" smtClean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Jukka</a:t>
            </a:r>
            <a:r>
              <a:rPr lang="en-US" sz="3400" dirty="0" smtClean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 </a:t>
            </a:r>
            <a:r>
              <a:rPr lang="en-US" sz="3400" dirty="0" err="1" smtClean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Raimovara</a:t>
            </a:r>
            <a:r>
              <a:rPr lang="en-US" sz="3400" dirty="0" smtClean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, </a:t>
            </a:r>
            <a:r>
              <a:rPr lang="en-US" sz="3400" dirty="0" smtClean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Server Tech</a:t>
            </a:r>
          </a:p>
          <a:p>
            <a:pPr>
              <a:lnSpc>
                <a:spcPct val="150000"/>
              </a:lnSpc>
            </a:pPr>
            <a:r>
              <a:rPr lang="en-US" sz="3400" dirty="0" smtClean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Kimmo </a:t>
            </a:r>
            <a:r>
              <a:rPr lang="en-US" sz="3400" dirty="0" err="1" smtClean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Kulmala</a:t>
            </a:r>
            <a:r>
              <a:rPr lang="en-US" sz="3400" dirty="0" smtClean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, </a:t>
            </a:r>
            <a:r>
              <a:rPr lang="en-US" sz="3400" dirty="0" smtClean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Marketing Advisor</a:t>
            </a:r>
          </a:p>
          <a:p>
            <a:pPr>
              <a:lnSpc>
                <a:spcPct val="150000"/>
              </a:lnSpc>
            </a:pPr>
            <a:r>
              <a:rPr lang="en-US" sz="3400" dirty="0" err="1" smtClean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Mikko</a:t>
            </a:r>
            <a:r>
              <a:rPr lang="en-US" sz="3400" dirty="0" smtClean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 </a:t>
            </a:r>
            <a:r>
              <a:rPr lang="en-US" sz="3400" dirty="0" err="1" smtClean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Vainikainen</a:t>
            </a:r>
            <a:r>
              <a:rPr lang="en-US" sz="3400" dirty="0" smtClean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, </a:t>
            </a:r>
            <a:r>
              <a:rPr lang="en-US" sz="3400" dirty="0" smtClean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Sales</a:t>
            </a:r>
          </a:p>
          <a:p>
            <a:pPr>
              <a:lnSpc>
                <a:spcPct val="150000"/>
              </a:lnSpc>
            </a:pPr>
            <a:r>
              <a:rPr lang="en-US" sz="3400" dirty="0" smtClean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Simo </a:t>
            </a:r>
            <a:r>
              <a:rPr lang="en-US" sz="3400" dirty="0" err="1" smtClean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Kyllönen</a:t>
            </a:r>
            <a:r>
              <a:rPr lang="en-US" sz="3400" dirty="0" smtClean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, </a:t>
            </a:r>
            <a:r>
              <a:rPr lang="en-US" sz="3400" dirty="0" smtClean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Sales</a:t>
            </a:r>
          </a:p>
          <a:p>
            <a:pPr>
              <a:lnSpc>
                <a:spcPct val="150000"/>
              </a:lnSpc>
            </a:pPr>
            <a:r>
              <a:rPr lang="en-US" sz="3400" dirty="0" smtClean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Kai-Kristian Kemell, </a:t>
            </a:r>
            <a:r>
              <a:rPr lang="en-US" sz="3400" dirty="0" smtClean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Sales Planning, PR</a:t>
            </a:r>
          </a:p>
          <a:p>
            <a:pPr>
              <a:lnSpc>
                <a:spcPct val="150000"/>
              </a:lnSpc>
            </a:pPr>
            <a:r>
              <a:rPr lang="en-US" sz="3400" dirty="0" smtClean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Michael </a:t>
            </a:r>
            <a:r>
              <a:rPr lang="en-US" sz="3400" dirty="0" err="1" smtClean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Kinuthia</a:t>
            </a:r>
            <a:r>
              <a:rPr lang="en-US" sz="3400" dirty="0" smtClean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, </a:t>
            </a:r>
            <a:r>
              <a:rPr lang="en-US" sz="3400" dirty="0" smtClean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Business Planning</a:t>
            </a:r>
          </a:p>
          <a:p>
            <a:pPr>
              <a:lnSpc>
                <a:spcPct val="150000"/>
              </a:lnSpc>
            </a:pPr>
            <a:r>
              <a:rPr lang="en-US" sz="3400" dirty="0" smtClean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Jaakko </a:t>
            </a:r>
            <a:r>
              <a:rPr lang="en-US" sz="3400" dirty="0" err="1" smtClean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Palvaila</a:t>
            </a:r>
            <a:r>
              <a:rPr lang="en-US" sz="3400" dirty="0" smtClean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Presentation Tech</a:t>
            </a:r>
            <a:endParaRPr lang="en-US" sz="3400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67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1807" y="4424516"/>
            <a:ext cx="7863273" cy="6073499"/>
          </a:xfrm>
        </p:spPr>
      </p:pic>
      <p:sp>
        <p:nvSpPr>
          <p:cNvPr id="71" name="TextBox 70"/>
          <p:cNvSpPr txBox="1"/>
          <p:nvPr/>
        </p:nvSpPr>
        <p:spPr>
          <a:xfrm>
            <a:off x="10096405" y="956008"/>
            <a:ext cx="117653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TEAM</a:t>
            </a:r>
            <a:endParaRPr lang="en-US" sz="8800" b="1" dirty="0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31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8669" y="4756893"/>
            <a:ext cx="6283568" cy="4853353"/>
          </a:xfrm>
        </p:spPr>
      </p:pic>
      <p:sp>
        <p:nvSpPr>
          <p:cNvPr id="5" name="TextBox 4"/>
          <p:cNvSpPr txBox="1"/>
          <p:nvPr/>
        </p:nvSpPr>
        <p:spPr>
          <a:xfrm>
            <a:off x="3182815" y="1015636"/>
            <a:ext cx="1725170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 smtClean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Help </a:t>
            </a:r>
            <a:r>
              <a:rPr lang="en-US" sz="8800" b="1" dirty="0" smtClean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us take our business further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21253" y="9852030"/>
            <a:ext cx="1005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Create software any platform without coding. </a:t>
            </a:r>
            <a:endParaRPr lang="en-US" dirty="0" smtClean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n-US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Why 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code when you can draw?</a:t>
            </a:r>
            <a:endParaRPr lang="en-US" sz="3200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89200" y="5671251"/>
            <a:ext cx="6552115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 err="1" smtClean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Contact</a:t>
            </a:r>
            <a:r>
              <a:rPr lang="fi-FI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i-FI" dirty="0" smtClean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(CEO):</a:t>
            </a:r>
            <a:r>
              <a:rPr lang="fi-FI" dirty="0" smtClean="0">
                <a:solidFill>
                  <a:schemeClr val="tx2"/>
                </a:solidFill>
              </a:rPr>
              <a:t/>
            </a:r>
            <a:br>
              <a:rPr lang="fi-FI" dirty="0" smtClean="0">
                <a:solidFill>
                  <a:schemeClr val="tx2"/>
                </a:solidFill>
              </a:rPr>
            </a:br>
            <a:r>
              <a:rPr lang="fi-FI" dirty="0" smtClean="0">
                <a:solidFill>
                  <a:schemeClr val="tx2"/>
                </a:solidFill>
              </a:rPr>
              <a:t>Pasi Mankinen</a:t>
            </a:r>
          </a:p>
          <a:p>
            <a:r>
              <a:rPr lang="fi-FI" dirty="0" smtClean="0">
                <a:solidFill>
                  <a:schemeClr val="tx2"/>
                </a:solidFill>
              </a:rPr>
              <a:t>pasi.mankinen@manageapp.com </a:t>
            </a:r>
            <a:endParaRPr lang="fi-FI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66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LT - Momentum LIght">
      <a:dk1>
        <a:srgbClr val="999999"/>
      </a:dk1>
      <a:lt1>
        <a:srgbClr val="FFFFFF"/>
      </a:lt1>
      <a:dk2>
        <a:srgbClr val="494949"/>
      </a:dk2>
      <a:lt2>
        <a:srgbClr val="FFFFFF"/>
      </a:lt2>
      <a:accent1>
        <a:srgbClr val="1F98D8"/>
      </a:accent1>
      <a:accent2>
        <a:srgbClr val="229CCE"/>
      </a:accent2>
      <a:accent3>
        <a:srgbClr val="27A5C1"/>
      </a:accent3>
      <a:accent4>
        <a:srgbClr val="24B6AB"/>
      </a:accent4>
      <a:accent5>
        <a:srgbClr val="5BBD76"/>
      </a:accent5>
      <a:accent6>
        <a:srgbClr val="7DC34D"/>
      </a:accent6>
      <a:hlink>
        <a:srgbClr val="F33B48"/>
      </a:hlink>
      <a:folHlink>
        <a:srgbClr val="FFC000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27364</TotalTime>
  <Words>293</Words>
  <Application>Microsoft Office PowerPoint</Application>
  <PresentationFormat>Custom</PresentationFormat>
  <Paragraphs>53</Paragraphs>
  <Slides>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Arial Unicode MS</vt:lpstr>
      <vt:lpstr>Calibri</vt:lpstr>
      <vt:lpstr>Gill Sans</vt:lpstr>
      <vt:lpstr>Lato</vt:lpstr>
      <vt:lpstr>Lato Light</vt:lpstr>
      <vt:lpstr>Lato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Creative Presentations</dc:title>
  <dc:subject/>
  <dc:creator>Kemell, Kai</dc:creator>
  <cp:keywords/>
  <dc:description/>
  <cp:lastModifiedBy>Kemell, Kai-Kristian</cp:lastModifiedBy>
  <cp:revision>4266</cp:revision>
  <dcterms:created xsi:type="dcterms:W3CDTF">2014-11-12T21:47:38Z</dcterms:created>
  <dcterms:modified xsi:type="dcterms:W3CDTF">2018-01-22T08:58:38Z</dcterms:modified>
  <cp:category/>
</cp:coreProperties>
</file>